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al Bärtschi" userId="b5187864eb675daa" providerId="LiveId" clId="{35D88F44-0068-4C86-9B4A-1FDFDD743A1B}"/>
    <pc:docChg chg="modSld">
      <pc:chgData name="Pascal Bärtschi" userId="b5187864eb675daa" providerId="LiveId" clId="{35D88F44-0068-4C86-9B4A-1FDFDD743A1B}" dt="2022-12-13T16:54:57.899" v="2" actId="1582"/>
      <pc:docMkLst>
        <pc:docMk/>
      </pc:docMkLst>
      <pc:sldChg chg="modSp mod">
        <pc:chgData name="Pascal Bärtschi" userId="b5187864eb675daa" providerId="LiveId" clId="{35D88F44-0068-4C86-9B4A-1FDFDD743A1B}" dt="2022-12-13T16:54:57.899" v="2" actId="1582"/>
        <pc:sldMkLst>
          <pc:docMk/>
          <pc:sldMk cId="2625814727" sldId="256"/>
        </pc:sldMkLst>
        <pc:spChg chg="mod">
          <ac:chgData name="Pascal Bärtschi" userId="b5187864eb675daa" providerId="LiveId" clId="{35D88F44-0068-4C86-9B4A-1FDFDD743A1B}" dt="2022-12-13T16:54:57.899" v="2" actId="1582"/>
          <ac:spMkLst>
            <pc:docMk/>
            <pc:sldMk cId="2625814727" sldId="256"/>
            <ac:spMk id="7" creationId="{F674CF97-4152-8918-6CA5-545AEAE213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5F0D0-CA8C-CEF3-7DD1-AF296F9B4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68A7C2-FE34-101C-3129-0A4AC71E2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968411-024A-3D30-F6E9-C4F4A673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B599-4DD2-4BFB-89F4-929C4270346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78BBAA-24ED-573A-D943-1B123FD6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A761F5-F08C-CB23-115B-DCCE08FD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AF7A-9390-4EA4-A2D8-F738F5E2C1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73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AE0C5-5BCE-C2C5-48A0-1BBAE39E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1979CC-43A2-9556-6BF2-CE3532154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6961EC-6137-433A-5FA6-95EE13B9A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B599-4DD2-4BFB-89F4-929C4270346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6ED0B9-FF16-092B-E458-7F1DD55C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029E7-5687-7780-1ADE-0F81FBB9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AF7A-9390-4EA4-A2D8-F738F5E2C1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43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6123DB-1491-E267-04C1-66EF7A5FD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6F68FA-FE3F-26A9-814F-37EC90B88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74B884-9489-D20D-DCEB-79AF15DE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B599-4DD2-4BFB-89F4-929C4270346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5835EB-4CF9-3ADF-3CD3-2E25E131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BC888A-7E2D-9ADC-299C-9D58ED9F9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AF7A-9390-4EA4-A2D8-F738F5E2C1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17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0C23A-F4CC-1E12-92D6-F5401032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C61EA-6E3E-BA71-2C67-CA63D4274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4354B4-AD26-9622-0569-A26F29E4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B599-4DD2-4BFB-89F4-929C4270346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2ADA45-16F3-D9BE-B38E-63F5C2FE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FA06B1-3734-F962-B192-83006C75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AF7A-9390-4EA4-A2D8-F738F5E2C1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88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CCF41-8A32-C6E6-6F4F-74388354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3CC641-B976-E9B2-C1B2-FF7DC2554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E13A68-2745-43DB-6F7A-43F651C0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B599-4DD2-4BFB-89F4-929C4270346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F7196C-59FA-1D22-E4EA-9D23F3B0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CF0D87-EEEE-BFF3-85D0-D27DDEDA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AF7A-9390-4EA4-A2D8-F738F5E2C1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34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B60D7-512F-AF27-063B-090F3EC5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5BD39D-2453-D7E9-82E5-AA93D31D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5F705A-AE8C-C6C1-17C9-E85309E75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5890E6-F75C-5D16-DC90-D299A7F5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B599-4DD2-4BFB-89F4-929C4270346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5D8C56-E9D2-0AB5-A906-A3B55423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D87D44-F185-5FE1-E791-F4C6D9AF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AF7A-9390-4EA4-A2D8-F738F5E2C1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52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3C33A7-4350-C436-2F66-E904C4CA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ACA2D7-CEFD-249F-431B-4ADCA9E67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03DFBC-557D-7353-E1A7-9852B7238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9B1B17-AAF2-73C7-94A1-010221C62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BBE618-7C06-AA18-24DB-3D48F8913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8B7DFD-DC93-2D26-FBF6-F5C962BB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B599-4DD2-4BFB-89F4-929C4270346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0F6964-A90F-E0E3-A888-56E49779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D7A819-0338-4146-C391-A8783A5D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AF7A-9390-4EA4-A2D8-F738F5E2C1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13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CB072-483E-0884-64F1-74328B24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EBF70C-19CA-2035-0423-3A567438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B599-4DD2-4BFB-89F4-929C4270346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59CCEB-41FF-BF1C-4810-2926EA46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79EE70-F79C-EFED-3B81-4C408490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AF7A-9390-4EA4-A2D8-F738F5E2C1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45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421F17-19B2-2BCD-288C-BA6F3DB7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B599-4DD2-4BFB-89F4-929C4270346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01962F-F94A-B062-A3CF-5CDF21E2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4E8DAE-6870-E67F-5CD9-E70DCC80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AF7A-9390-4EA4-A2D8-F738F5E2C1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20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95E80F-8FB4-69A7-652F-44EABC4F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8178B-0D6C-0062-299B-E71704C7F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B24ECA-E32E-FF24-DE3D-19CC29287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D253E3-DD29-0487-8327-1DF28C93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B599-4DD2-4BFB-89F4-929C4270346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4069EB-434C-AF9A-729B-C5D46DBA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56E571-9E0E-C7BD-5834-B7323354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AF7A-9390-4EA4-A2D8-F738F5E2C1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35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2E453-5D6D-165E-77CF-3141A3A7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EAE68B-2CCB-6FBA-CB2D-494D820DF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944E1F-CE2A-5335-49AA-D2CABFDCC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16E6BF-D196-559D-8889-445346A8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B599-4DD2-4BFB-89F4-929C4270346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C95B9C-01C7-6107-1FDC-4B78AC12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CE0028-F680-29B2-7C4C-341E94D5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AF7A-9390-4EA4-A2D8-F738F5E2C1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49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8577B1C-B1A4-04D5-EA9D-8A0609267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0FA1C8-683F-5E28-06A2-37726A6D5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E3F50C-BFA0-AFA4-5518-EF19E7660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2B599-4DD2-4BFB-89F4-929C4270346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73D5D0-562F-E281-301B-DEECF4528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619C90-55CE-D029-355D-6F063145B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4AF7A-9390-4EA4-A2D8-F738F5E2C1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73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D30B53A-E3B8-CFA1-EC5A-97AEA2B79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1495573"/>
            <a:ext cx="5110480" cy="496341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6CF049C-DA65-5BED-8D92-71B954CF1678}"/>
              </a:ext>
            </a:extLst>
          </p:cNvPr>
          <p:cNvSpPr txBox="1"/>
          <p:nvPr/>
        </p:nvSpPr>
        <p:spPr>
          <a:xfrm>
            <a:off x="91440" y="111760"/>
            <a:ext cx="11714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Estimations of the errors of base calling do not follow any pattern, meaning that they are uniformly distributed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674CF97-4152-8918-6CA5-545AEAE21332}"/>
              </a:ext>
            </a:extLst>
          </p:cNvPr>
          <p:cNvSpPr txBox="1"/>
          <p:nvPr/>
        </p:nvSpPr>
        <p:spPr>
          <a:xfrm>
            <a:off x="5974080" y="1495573"/>
            <a:ext cx="5831840" cy="507831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rates differ between pyrimidines and purines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errors describe the incorrect base calling by estimating different OTUs.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error matrix was then estimated by a machine learning algorithm.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errors were standardized according  to the OTU group, the later sum these probabilities up for every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Y-axis shows the expected base at position N and X-axis the estimated error with which another base appears at position 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estimates were set to zero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seem to be uniformly distributed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are not distinguishable between pyrimidines and purines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33C3A04-BEA7-91BF-754F-5BD430EBE297}"/>
              </a:ext>
            </a:extLst>
          </p:cNvPr>
          <p:cNvSpPr txBox="1"/>
          <p:nvPr/>
        </p:nvSpPr>
        <p:spPr>
          <a:xfrm>
            <a:off x="690880" y="6374740"/>
            <a:ext cx="6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length: &gt;200b, Q-Scores: &gt;20</a:t>
            </a:r>
          </a:p>
        </p:txBody>
      </p:sp>
    </p:spTree>
    <p:extLst>
      <p:ext uri="{BB962C8B-B14F-4D97-AF65-F5344CB8AC3E}">
        <p14:creationId xmlns:p14="http://schemas.microsoft.com/office/powerpoint/2010/main" val="262581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Pascal Bärtschi</dc:creator>
  <cp:lastModifiedBy>Pascal Bärtschi</cp:lastModifiedBy>
  <cp:revision>1</cp:revision>
  <dcterms:created xsi:type="dcterms:W3CDTF">2022-12-13T16:22:58Z</dcterms:created>
  <dcterms:modified xsi:type="dcterms:W3CDTF">2022-12-13T16:55:02Z</dcterms:modified>
</cp:coreProperties>
</file>