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2B8D"/>
    <a:srgbClr val="70319F"/>
    <a:srgbClr val="00A4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295C65-7C6D-4280-AB5E-9FF5D7628949}" v="1319" dt="2023-06-27T02:35:57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>
      <p:cViewPr>
        <p:scale>
          <a:sx n="30" d="100"/>
          <a:sy n="30" d="100"/>
        </p:scale>
        <p:origin x="1952" y="8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cal Bärtschi" userId="b5187864eb675daa" providerId="LiveId" clId="{5B295C65-7C6D-4280-AB5E-9FF5D7628949}"/>
    <pc:docChg chg="undo custSel mod addSld delSld modSld">
      <pc:chgData name="Pascal Bärtschi" userId="b5187864eb675daa" providerId="LiveId" clId="{5B295C65-7C6D-4280-AB5E-9FF5D7628949}" dt="2023-06-27T02:35:57.799" v="2838" actId="164"/>
      <pc:docMkLst>
        <pc:docMk/>
      </pc:docMkLst>
      <pc:sldChg chg="addSp delSp modSp mod chgLayout">
        <pc:chgData name="Pascal Bärtschi" userId="b5187864eb675daa" providerId="LiveId" clId="{5B295C65-7C6D-4280-AB5E-9FF5D7628949}" dt="2023-06-25T14:13:34.802" v="167" actId="113"/>
        <pc:sldMkLst>
          <pc:docMk/>
          <pc:sldMk cId="2553224889" sldId="256"/>
        </pc:sldMkLst>
        <pc:spChg chg="mod topLvl">
          <ac:chgData name="Pascal Bärtschi" userId="b5187864eb675daa" providerId="LiveId" clId="{5B295C65-7C6D-4280-AB5E-9FF5D7628949}" dt="2023-06-25T14:10:54.760" v="155" actId="207"/>
          <ac:spMkLst>
            <pc:docMk/>
            <pc:sldMk cId="2553224889" sldId="256"/>
            <ac:spMk id="4" creationId="{A46A3562-B62F-BBE4-1EE6-0361114D67F1}"/>
          </ac:spMkLst>
        </pc:spChg>
        <pc:spChg chg="mod topLvl">
          <ac:chgData name="Pascal Bärtschi" userId="b5187864eb675daa" providerId="LiveId" clId="{5B295C65-7C6D-4280-AB5E-9FF5D7628949}" dt="2023-06-25T14:09:46.759" v="150" actId="207"/>
          <ac:spMkLst>
            <pc:docMk/>
            <pc:sldMk cId="2553224889" sldId="256"/>
            <ac:spMk id="5" creationId="{ECBF2B87-C9A3-C849-84F5-56F6E3E74A78}"/>
          </ac:spMkLst>
        </pc:spChg>
        <pc:spChg chg="mod topLvl">
          <ac:chgData name="Pascal Bärtschi" userId="b5187864eb675daa" providerId="LiveId" clId="{5B295C65-7C6D-4280-AB5E-9FF5D7628949}" dt="2023-06-25T14:10:32.950" v="153" actId="207"/>
          <ac:spMkLst>
            <pc:docMk/>
            <pc:sldMk cId="2553224889" sldId="256"/>
            <ac:spMk id="11" creationId="{7069BB8B-AB1C-1304-C0CB-FC774E3CC8E7}"/>
          </ac:spMkLst>
        </pc:spChg>
        <pc:spChg chg="mod topLvl">
          <ac:chgData name="Pascal Bärtschi" userId="b5187864eb675daa" providerId="LiveId" clId="{5B295C65-7C6D-4280-AB5E-9FF5D7628949}" dt="2023-06-25T14:09:39.381" v="149" actId="207"/>
          <ac:spMkLst>
            <pc:docMk/>
            <pc:sldMk cId="2553224889" sldId="256"/>
            <ac:spMk id="12" creationId="{82F9A2E7-EDF1-B280-31BE-E05A1B732AF3}"/>
          </ac:spMkLst>
        </pc:spChg>
        <pc:spChg chg="add del mod ord">
          <ac:chgData name="Pascal Bärtschi" userId="b5187864eb675daa" providerId="LiveId" clId="{5B295C65-7C6D-4280-AB5E-9FF5D7628949}" dt="2023-06-25T14:02:08.823" v="22" actId="478"/>
          <ac:spMkLst>
            <pc:docMk/>
            <pc:sldMk cId="2553224889" sldId="256"/>
            <ac:spMk id="14" creationId="{D9C073C7-ED82-CD3A-6EF9-95A679C14CD5}"/>
          </ac:spMkLst>
        </pc:spChg>
        <pc:spChg chg="add del mod ord">
          <ac:chgData name="Pascal Bärtschi" userId="b5187864eb675daa" providerId="LiveId" clId="{5B295C65-7C6D-4280-AB5E-9FF5D7628949}" dt="2023-06-25T14:02:13.457" v="23" actId="478"/>
          <ac:spMkLst>
            <pc:docMk/>
            <pc:sldMk cId="2553224889" sldId="256"/>
            <ac:spMk id="15" creationId="{A03F72A3-F72A-10E9-00ED-23E66ABF328D}"/>
          </ac:spMkLst>
        </pc:spChg>
        <pc:spChg chg="mod topLvl">
          <ac:chgData name="Pascal Bärtschi" userId="b5187864eb675daa" providerId="LiveId" clId="{5B295C65-7C6D-4280-AB5E-9FF5D7628949}" dt="2023-06-25T14:09:49.945" v="151" actId="207"/>
          <ac:spMkLst>
            <pc:docMk/>
            <pc:sldMk cId="2553224889" sldId="256"/>
            <ac:spMk id="17" creationId="{B551BD7A-3579-92A2-B0C9-4FCDBDFFFF2F}"/>
          </ac:spMkLst>
        </pc:spChg>
        <pc:spChg chg="mod topLvl">
          <ac:chgData name="Pascal Bärtschi" userId="b5187864eb675daa" providerId="LiveId" clId="{5B295C65-7C6D-4280-AB5E-9FF5D7628949}" dt="2023-06-25T14:10:58.284" v="156" actId="207"/>
          <ac:spMkLst>
            <pc:docMk/>
            <pc:sldMk cId="2553224889" sldId="256"/>
            <ac:spMk id="18" creationId="{D4ABCA94-0D68-F630-671D-EB9D9C643B2D}"/>
          </ac:spMkLst>
        </pc:spChg>
        <pc:spChg chg="mod topLvl">
          <ac:chgData name="Pascal Bärtschi" userId="b5187864eb675daa" providerId="LiveId" clId="{5B295C65-7C6D-4280-AB5E-9FF5D7628949}" dt="2023-06-25T14:09:35.913" v="148" actId="207"/>
          <ac:spMkLst>
            <pc:docMk/>
            <pc:sldMk cId="2553224889" sldId="256"/>
            <ac:spMk id="21" creationId="{03FEE6AE-761D-43A7-F06D-E524EA11A71E}"/>
          </ac:spMkLst>
        </pc:spChg>
        <pc:spChg chg="mod topLvl">
          <ac:chgData name="Pascal Bärtschi" userId="b5187864eb675daa" providerId="LiveId" clId="{5B295C65-7C6D-4280-AB5E-9FF5D7628949}" dt="2023-06-25T14:10:20.472" v="152" actId="207"/>
          <ac:spMkLst>
            <pc:docMk/>
            <pc:sldMk cId="2553224889" sldId="256"/>
            <ac:spMk id="22" creationId="{9F9AD186-5393-B4AC-CEBC-6136E33815C0}"/>
          </ac:spMkLst>
        </pc:spChg>
        <pc:spChg chg="mod topLvl">
          <ac:chgData name="Pascal Bärtschi" userId="b5187864eb675daa" providerId="LiveId" clId="{5B295C65-7C6D-4280-AB5E-9FF5D7628949}" dt="2023-06-25T14:08:14.386" v="144" actId="208"/>
          <ac:spMkLst>
            <pc:docMk/>
            <pc:sldMk cId="2553224889" sldId="256"/>
            <ac:spMk id="43" creationId="{B6A84651-C7DB-66DB-47DC-68C3AEA0543D}"/>
          </ac:spMkLst>
        </pc:spChg>
        <pc:spChg chg="mod topLvl">
          <ac:chgData name="Pascal Bärtschi" userId="b5187864eb675daa" providerId="LiveId" clId="{5B295C65-7C6D-4280-AB5E-9FF5D7628949}" dt="2023-06-25T14:08:21.183" v="145" actId="208"/>
          <ac:spMkLst>
            <pc:docMk/>
            <pc:sldMk cId="2553224889" sldId="256"/>
            <ac:spMk id="46" creationId="{1DB14A14-CC84-3FDB-4128-C352E759BAD4}"/>
          </ac:spMkLst>
        </pc:spChg>
        <pc:spChg chg="mod topLvl">
          <ac:chgData name="Pascal Bärtschi" userId="b5187864eb675daa" providerId="LiveId" clId="{5B295C65-7C6D-4280-AB5E-9FF5D7628949}" dt="2023-06-25T14:08:43.716" v="147" actId="208"/>
          <ac:spMkLst>
            <pc:docMk/>
            <pc:sldMk cId="2553224889" sldId="256"/>
            <ac:spMk id="49" creationId="{86B7AA6A-458D-8378-F7BA-874147E4764D}"/>
          </ac:spMkLst>
        </pc:spChg>
        <pc:spChg chg="mod topLvl">
          <ac:chgData name="Pascal Bärtschi" userId="b5187864eb675daa" providerId="LiveId" clId="{5B295C65-7C6D-4280-AB5E-9FF5D7628949}" dt="2023-06-25T14:08:37.496" v="146" actId="208"/>
          <ac:spMkLst>
            <pc:docMk/>
            <pc:sldMk cId="2553224889" sldId="256"/>
            <ac:spMk id="50" creationId="{43FDA090-BABD-3036-BBFF-2428A0DC44A0}"/>
          </ac:spMkLst>
        </pc:spChg>
        <pc:spChg chg="mod topLvl">
          <ac:chgData name="Pascal Bärtschi" userId="b5187864eb675daa" providerId="LiveId" clId="{5B295C65-7C6D-4280-AB5E-9FF5D7628949}" dt="2023-06-25T14:13:34.802" v="167" actId="113"/>
          <ac:spMkLst>
            <pc:docMk/>
            <pc:sldMk cId="2553224889" sldId="256"/>
            <ac:spMk id="55" creationId="{14391489-E2AA-1039-8F5B-80A7A43F689A}"/>
          </ac:spMkLst>
        </pc:spChg>
        <pc:spChg chg="mod topLvl">
          <ac:chgData name="Pascal Bärtschi" userId="b5187864eb675daa" providerId="LiveId" clId="{5B295C65-7C6D-4280-AB5E-9FF5D7628949}" dt="2023-06-25T14:13:34.802" v="167" actId="113"/>
          <ac:spMkLst>
            <pc:docMk/>
            <pc:sldMk cId="2553224889" sldId="256"/>
            <ac:spMk id="56" creationId="{E2EAC43D-8487-C4FF-3E75-E67D45D0CBF8}"/>
          </ac:spMkLst>
        </pc:spChg>
        <pc:grpChg chg="add del mod">
          <ac:chgData name="Pascal Bärtschi" userId="b5187864eb675daa" providerId="LiveId" clId="{5B295C65-7C6D-4280-AB5E-9FF5D7628949}" dt="2023-06-25T14:07:39.812" v="139" actId="165"/>
          <ac:grpSpMkLst>
            <pc:docMk/>
            <pc:sldMk cId="2553224889" sldId="256"/>
            <ac:grpSpMk id="2" creationId="{864B1D9B-ED8F-3E6B-4C3C-146D4BF781AE}"/>
          </ac:grpSpMkLst>
        </pc:grpChg>
        <pc:grpChg chg="add del mod">
          <ac:chgData name="Pascal Bärtschi" userId="b5187864eb675daa" providerId="LiveId" clId="{5B295C65-7C6D-4280-AB5E-9FF5D7628949}" dt="2023-06-25T14:07:39.812" v="139" actId="165"/>
          <ac:grpSpMkLst>
            <pc:docMk/>
            <pc:sldMk cId="2553224889" sldId="256"/>
            <ac:grpSpMk id="3" creationId="{FBECD668-DA04-C1D6-5A99-DCCBB78A8A13}"/>
          </ac:grpSpMkLst>
        </pc:grpChg>
        <pc:grpChg chg="add del mod">
          <ac:chgData name="Pascal Bärtschi" userId="b5187864eb675daa" providerId="LiveId" clId="{5B295C65-7C6D-4280-AB5E-9FF5D7628949}" dt="2023-06-25T14:07:39.812" v="139" actId="165"/>
          <ac:grpSpMkLst>
            <pc:docMk/>
            <pc:sldMk cId="2553224889" sldId="256"/>
            <ac:grpSpMk id="9" creationId="{DC908FBF-4204-D8F4-8606-E099A7AB0297}"/>
          </ac:grpSpMkLst>
        </pc:grpChg>
        <pc:grpChg chg="add del mod">
          <ac:chgData name="Pascal Bärtschi" userId="b5187864eb675daa" providerId="LiveId" clId="{5B295C65-7C6D-4280-AB5E-9FF5D7628949}" dt="2023-06-25T14:07:39.812" v="139" actId="165"/>
          <ac:grpSpMkLst>
            <pc:docMk/>
            <pc:sldMk cId="2553224889" sldId="256"/>
            <ac:grpSpMk id="16" creationId="{24D4A37E-AF54-ED07-0484-8D0136DB886B}"/>
          </ac:grpSpMkLst>
        </pc:grpChg>
        <pc:grpChg chg="add del mod">
          <ac:chgData name="Pascal Bärtschi" userId="b5187864eb675daa" providerId="LiveId" clId="{5B295C65-7C6D-4280-AB5E-9FF5D7628949}" dt="2023-06-25T14:07:39.812" v="139" actId="165"/>
          <ac:grpSpMkLst>
            <pc:docMk/>
            <pc:sldMk cId="2553224889" sldId="256"/>
            <ac:grpSpMk id="20" creationId="{768D0570-E1B3-7269-BF13-CEED46DE6D42}"/>
          </ac:grpSpMkLst>
        </pc:grpChg>
        <pc:grpChg chg="add mod">
          <ac:chgData name="Pascal Bärtschi" userId="b5187864eb675daa" providerId="LiveId" clId="{5B295C65-7C6D-4280-AB5E-9FF5D7628949}" dt="2023-06-25T14:07:56.117" v="141" actId="164"/>
          <ac:grpSpMkLst>
            <pc:docMk/>
            <pc:sldMk cId="2553224889" sldId="256"/>
            <ac:grpSpMk id="24" creationId="{1D0A5F90-B8BF-1C68-154E-8981A70C2FA4}"/>
          </ac:grpSpMkLst>
        </pc:grpChg>
        <pc:grpChg chg="del mod topLvl">
          <ac:chgData name="Pascal Bärtschi" userId="b5187864eb675daa" providerId="LiveId" clId="{5B295C65-7C6D-4280-AB5E-9FF5D7628949}" dt="2023-06-25T14:07:45.451" v="140" actId="165"/>
          <ac:grpSpMkLst>
            <pc:docMk/>
            <pc:sldMk cId="2553224889" sldId="256"/>
            <ac:grpSpMk id="47" creationId="{B26C825C-9C53-8977-BD4F-1BB5CB316BF2}"/>
          </ac:grpSpMkLst>
        </pc:grpChg>
        <pc:grpChg chg="del mod topLvl">
          <ac:chgData name="Pascal Bärtschi" userId="b5187864eb675daa" providerId="LiveId" clId="{5B295C65-7C6D-4280-AB5E-9FF5D7628949}" dt="2023-06-25T14:07:45.451" v="140" actId="165"/>
          <ac:grpSpMkLst>
            <pc:docMk/>
            <pc:sldMk cId="2553224889" sldId="256"/>
            <ac:grpSpMk id="48" creationId="{3C894877-6A7B-CBB3-BB01-145E8F7E1DFB}"/>
          </ac:grpSpMkLst>
        </pc:grpChg>
        <pc:grpChg chg="del mod">
          <ac:chgData name="Pascal Bärtschi" userId="b5187864eb675daa" providerId="LiveId" clId="{5B295C65-7C6D-4280-AB5E-9FF5D7628949}" dt="2023-06-25T14:07:39.812" v="139" actId="165"/>
          <ac:grpSpMkLst>
            <pc:docMk/>
            <pc:sldMk cId="2553224889" sldId="256"/>
            <ac:grpSpMk id="51" creationId="{BA72A95A-573D-1C7A-B968-9E2224E6F6C4}"/>
          </ac:grpSpMkLst>
        </pc:grpChg>
        <pc:cxnChg chg="mod topLvl">
          <ac:chgData name="Pascal Bärtschi" userId="b5187864eb675daa" providerId="LiveId" clId="{5B295C65-7C6D-4280-AB5E-9FF5D7628949}" dt="2023-06-25T14:12:30.487" v="164" actId="692"/>
          <ac:cxnSpMkLst>
            <pc:docMk/>
            <pc:sldMk cId="2553224889" sldId="256"/>
            <ac:cxnSpMk id="8" creationId="{F18E0DDF-692A-2404-029D-91DB11198470}"/>
          </ac:cxnSpMkLst>
        </pc:cxnChg>
        <pc:cxnChg chg="mod topLvl">
          <ac:chgData name="Pascal Bärtschi" userId="b5187864eb675daa" providerId="LiveId" clId="{5B295C65-7C6D-4280-AB5E-9FF5D7628949}" dt="2023-06-25T14:12:30.487" v="164" actId="692"/>
          <ac:cxnSpMkLst>
            <pc:docMk/>
            <pc:sldMk cId="2553224889" sldId="256"/>
            <ac:cxnSpMk id="13" creationId="{F891B0EA-91F5-873C-DAE5-6D9D7158DB22}"/>
          </ac:cxnSpMkLst>
        </pc:cxnChg>
        <pc:cxnChg chg="mod topLvl">
          <ac:chgData name="Pascal Bärtschi" userId="b5187864eb675daa" providerId="LiveId" clId="{5B295C65-7C6D-4280-AB5E-9FF5D7628949}" dt="2023-06-25T14:12:55.564" v="165" actId="197"/>
          <ac:cxnSpMkLst>
            <pc:docMk/>
            <pc:sldMk cId="2553224889" sldId="256"/>
            <ac:cxnSpMk id="19" creationId="{69D00279-A8A2-FD9F-2CFB-9E8B602F968D}"/>
          </ac:cxnSpMkLst>
        </pc:cxnChg>
        <pc:cxnChg chg="mod topLvl">
          <ac:chgData name="Pascal Bärtschi" userId="b5187864eb675daa" providerId="LiveId" clId="{5B295C65-7C6D-4280-AB5E-9FF5D7628949}" dt="2023-06-25T14:12:55.564" v="165" actId="197"/>
          <ac:cxnSpMkLst>
            <pc:docMk/>
            <pc:sldMk cId="2553224889" sldId="256"/>
            <ac:cxnSpMk id="23" creationId="{15A9E28A-33FC-2142-F91D-45327D01F82C}"/>
          </ac:cxnSpMkLst>
        </pc:cxnChg>
        <pc:cxnChg chg="mod topLvl">
          <ac:chgData name="Pascal Bärtschi" userId="b5187864eb675daa" providerId="LiveId" clId="{5B295C65-7C6D-4280-AB5E-9FF5D7628949}" dt="2023-06-25T14:13:01.623" v="166" actId="208"/>
          <ac:cxnSpMkLst>
            <pc:docMk/>
            <pc:sldMk cId="2553224889" sldId="256"/>
            <ac:cxnSpMk id="59" creationId="{995738D5-E670-35CB-40E6-079319650FDE}"/>
          </ac:cxnSpMkLst>
        </pc:cxnChg>
      </pc:sldChg>
      <pc:sldChg chg="addSp delSp modSp add mod">
        <pc:chgData name="Pascal Bärtschi" userId="b5187864eb675daa" providerId="LiveId" clId="{5B295C65-7C6D-4280-AB5E-9FF5D7628949}" dt="2023-06-25T14:58:30.374" v="614" actId="164"/>
        <pc:sldMkLst>
          <pc:docMk/>
          <pc:sldMk cId="3178869338" sldId="257"/>
        </pc:sldMkLst>
        <pc:spChg chg="del">
          <ac:chgData name="Pascal Bärtschi" userId="b5187864eb675daa" providerId="LiveId" clId="{5B295C65-7C6D-4280-AB5E-9FF5D7628949}" dt="2023-06-25T14:16:34.792" v="172" actId="478"/>
          <ac:spMkLst>
            <pc:docMk/>
            <pc:sldMk cId="3178869338" sldId="257"/>
            <ac:spMk id="4" creationId="{A46A3562-B62F-BBE4-1EE6-0361114D67F1}"/>
          </ac:spMkLst>
        </pc:spChg>
        <pc:spChg chg="del">
          <ac:chgData name="Pascal Bärtschi" userId="b5187864eb675daa" providerId="LiveId" clId="{5B295C65-7C6D-4280-AB5E-9FF5D7628949}" dt="2023-06-25T14:16:34.792" v="172" actId="478"/>
          <ac:spMkLst>
            <pc:docMk/>
            <pc:sldMk cId="3178869338" sldId="257"/>
            <ac:spMk id="5" creationId="{ECBF2B87-C9A3-C849-84F5-56F6E3E74A78}"/>
          </ac:spMkLst>
        </pc:spChg>
        <pc:spChg chg="del">
          <ac:chgData name="Pascal Bärtschi" userId="b5187864eb675daa" providerId="LiveId" clId="{5B295C65-7C6D-4280-AB5E-9FF5D7628949}" dt="2023-06-25T14:16:34.792" v="172" actId="478"/>
          <ac:spMkLst>
            <pc:docMk/>
            <pc:sldMk cId="3178869338" sldId="257"/>
            <ac:spMk id="11" creationId="{7069BB8B-AB1C-1304-C0CB-FC774E3CC8E7}"/>
          </ac:spMkLst>
        </pc:spChg>
        <pc:spChg chg="del">
          <ac:chgData name="Pascal Bärtschi" userId="b5187864eb675daa" providerId="LiveId" clId="{5B295C65-7C6D-4280-AB5E-9FF5D7628949}" dt="2023-06-25T14:16:34.792" v="172" actId="478"/>
          <ac:spMkLst>
            <pc:docMk/>
            <pc:sldMk cId="3178869338" sldId="257"/>
            <ac:spMk id="12" creationId="{82F9A2E7-EDF1-B280-31BE-E05A1B732AF3}"/>
          </ac:spMkLst>
        </pc:spChg>
        <pc:spChg chg="del">
          <ac:chgData name="Pascal Bärtschi" userId="b5187864eb675daa" providerId="LiveId" clId="{5B295C65-7C6D-4280-AB5E-9FF5D7628949}" dt="2023-06-25T14:16:34.792" v="172" actId="478"/>
          <ac:spMkLst>
            <pc:docMk/>
            <pc:sldMk cId="3178869338" sldId="257"/>
            <ac:spMk id="17" creationId="{B551BD7A-3579-92A2-B0C9-4FCDBDFFFF2F}"/>
          </ac:spMkLst>
        </pc:spChg>
        <pc:spChg chg="del">
          <ac:chgData name="Pascal Bärtschi" userId="b5187864eb675daa" providerId="LiveId" clId="{5B295C65-7C6D-4280-AB5E-9FF5D7628949}" dt="2023-06-25T14:16:34.792" v="172" actId="478"/>
          <ac:spMkLst>
            <pc:docMk/>
            <pc:sldMk cId="3178869338" sldId="257"/>
            <ac:spMk id="18" creationId="{D4ABCA94-0D68-F630-671D-EB9D9C643B2D}"/>
          </ac:spMkLst>
        </pc:spChg>
        <pc:spChg chg="del">
          <ac:chgData name="Pascal Bärtschi" userId="b5187864eb675daa" providerId="LiveId" clId="{5B295C65-7C6D-4280-AB5E-9FF5D7628949}" dt="2023-06-25T14:16:34.792" v="172" actId="478"/>
          <ac:spMkLst>
            <pc:docMk/>
            <pc:sldMk cId="3178869338" sldId="257"/>
            <ac:spMk id="21" creationId="{03FEE6AE-761D-43A7-F06D-E524EA11A71E}"/>
          </ac:spMkLst>
        </pc:spChg>
        <pc:spChg chg="del">
          <ac:chgData name="Pascal Bärtschi" userId="b5187864eb675daa" providerId="LiveId" clId="{5B295C65-7C6D-4280-AB5E-9FF5D7628949}" dt="2023-06-25T14:16:34.792" v="172" actId="478"/>
          <ac:spMkLst>
            <pc:docMk/>
            <pc:sldMk cId="3178869338" sldId="257"/>
            <ac:spMk id="22" creationId="{9F9AD186-5393-B4AC-CEBC-6136E33815C0}"/>
          </ac:spMkLst>
        </pc:spChg>
        <pc:spChg chg="add mod topLvl">
          <ac:chgData name="Pascal Bärtschi" userId="b5187864eb675daa" providerId="LiveId" clId="{5B295C65-7C6D-4280-AB5E-9FF5D7628949}" dt="2023-06-25T14:58:30.374" v="614" actId="164"/>
          <ac:spMkLst>
            <pc:docMk/>
            <pc:sldMk cId="3178869338" sldId="257"/>
            <ac:spMk id="41" creationId="{A7E20559-81D2-1BEE-6692-F7522881CDF7}"/>
          </ac:spMkLst>
        </pc:spChg>
        <pc:spChg chg="mod topLvl">
          <ac:chgData name="Pascal Bärtschi" userId="b5187864eb675daa" providerId="LiveId" clId="{5B295C65-7C6D-4280-AB5E-9FF5D7628949}" dt="2023-06-25T14:58:30.374" v="614" actId="164"/>
          <ac:spMkLst>
            <pc:docMk/>
            <pc:sldMk cId="3178869338" sldId="257"/>
            <ac:spMk id="43" creationId="{B6A84651-C7DB-66DB-47DC-68C3AEA0543D}"/>
          </ac:spMkLst>
        </pc:spChg>
        <pc:spChg chg="mod topLvl">
          <ac:chgData name="Pascal Bärtschi" userId="b5187864eb675daa" providerId="LiveId" clId="{5B295C65-7C6D-4280-AB5E-9FF5D7628949}" dt="2023-06-25T14:58:30.374" v="614" actId="164"/>
          <ac:spMkLst>
            <pc:docMk/>
            <pc:sldMk cId="3178869338" sldId="257"/>
            <ac:spMk id="46" creationId="{1DB14A14-CC84-3FDB-4128-C352E759BAD4}"/>
          </ac:spMkLst>
        </pc:spChg>
        <pc:spChg chg="mod topLvl">
          <ac:chgData name="Pascal Bärtschi" userId="b5187864eb675daa" providerId="LiveId" clId="{5B295C65-7C6D-4280-AB5E-9FF5D7628949}" dt="2023-06-25T14:58:30.374" v="614" actId="164"/>
          <ac:spMkLst>
            <pc:docMk/>
            <pc:sldMk cId="3178869338" sldId="257"/>
            <ac:spMk id="49" creationId="{86B7AA6A-458D-8378-F7BA-874147E4764D}"/>
          </ac:spMkLst>
        </pc:spChg>
        <pc:spChg chg="mod topLvl">
          <ac:chgData name="Pascal Bärtschi" userId="b5187864eb675daa" providerId="LiveId" clId="{5B295C65-7C6D-4280-AB5E-9FF5D7628949}" dt="2023-06-25T14:58:30.374" v="614" actId="164"/>
          <ac:spMkLst>
            <pc:docMk/>
            <pc:sldMk cId="3178869338" sldId="257"/>
            <ac:spMk id="50" creationId="{43FDA090-BABD-3036-BBFF-2428A0DC44A0}"/>
          </ac:spMkLst>
        </pc:spChg>
        <pc:spChg chg="add del">
          <ac:chgData name="Pascal Bärtschi" userId="b5187864eb675daa" providerId="LiveId" clId="{5B295C65-7C6D-4280-AB5E-9FF5D7628949}" dt="2023-06-25T14:27:21.847" v="385" actId="478"/>
          <ac:spMkLst>
            <pc:docMk/>
            <pc:sldMk cId="3178869338" sldId="257"/>
            <ac:spMk id="52" creationId="{91265525-D381-7CC6-E3D7-81BA8416D813}"/>
          </ac:spMkLst>
        </pc:spChg>
        <pc:spChg chg="add del mod topLvl">
          <ac:chgData name="Pascal Bärtschi" userId="b5187864eb675daa" providerId="LiveId" clId="{5B295C65-7C6D-4280-AB5E-9FF5D7628949}" dt="2023-06-25T14:58:30.374" v="614" actId="164"/>
          <ac:spMkLst>
            <pc:docMk/>
            <pc:sldMk cId="3178869338" sldId="257"/>
            <ac:spMk id="53" creationId="{BD32311A-E854-F137-BF80-37BCEEAC85BD}"/>
          </ac:spMkLst>
        </pc:spChg>
        <pc:spChg chg="add del">
          <ac:chgData name="Pascal Bärtschi" userId="b5187864eb675daa" providerId="LiveId" clId="{5B295C65-7C6D-4280-AB5E-9FF5D7628949}" dt="2023-06-25T14:28:49.640" v="390" actId="478"/>
          <ac:spMkLst>
            <pc:docMk/>
            <pc:sldMk cId="3178869338" sldId="257"/>
            <ac:spMk id="54" creationId="{027CC421-35F5-6A87-A92D-8CB2B3CA13EE}"/>
          </ac:spMkLst>
        </pc:spChg>
        <pc:spChg chg="del">
          <ac:chgData name="Pascal Bärtschi" userId="b5187864eb675daa" providerId="LiveId" clId="{5B295C65-7C6D-4280-AB5E-9FF5D7628949}" dt="2023-06-25T14:16:34.792" v="172" actId="478"/>
          <ac:spMkLst>
            <pc:docMk/>
            <pc:sldMk cId="3178869338" sldId="257"/>
            <ac:spMk id="55" creationId="{14391489-E2AA-1039-8F5B-80A7A43F689A}"/>
          </ac:spMkLst>
        </pc:spChg>
        <pc:spChg chg="del">
          <ac:chgData name="Pascal Bärtschi" userId="b5187864eb675daa" providerId="LiveId" clId="{5B295C65-7C6D-4280-AB5E-9FF5D7628949}" dt="2023-06-25T14:16:34.792" v="172" actId="478"/>
          <ac:spMkLst>
            <pc:docMk/>
            <pc:sldMk cId="3178869338" sldId="257"/>
            <ac:spMk id="56" creationId="{E2EAC43D-8487-C4FF-3E75-E67D45D0CBF8}"/>
          </ac:spMkLst>
        </pc:spChg>
        <pc:spChg chg="add del">
          <ac:chgData name="Pascal Bärtschi" userId="b5187864eb675daa" providerId="LiveId" clId="{5B295C65-7C6D-4280-AB5E-9FF5D7628949}" dt="2023-06-25T14:29:53.981" v="392" actId="478"/>
          <ac:spMkLst>
            <pc:docMk/>
            <pc:sldMk cId="3178869338" sldId="257"/>
            <ac:spMk id="57" creationId="{670924EF-7B1B-DBF9-D60B-31E64CD62B11}"/>
          </ac:spMkLst>
        </pc:spChg>
        <pc:spChg chg="add del mod">
          <ac:chgData name="Pascal Bärtschi" userId="b5187864eb675daa" providerId="LiveId" clId="{5B295C65-7C6D-4280-AB5E-9FF5D7628949}" dt="2023-06-25T14:30:47.723" v="402" actId="478"/>
          <ac:spMkLst>
            <pc:docMk/>
            <pc:sldMk cId="3178869338" sldId="257"/>
            <ac:spMk id="58" creationId="{78286114-47F4-8A8D-E217-70524F58CEE4}"/>
          </ac:spMkLst>
        </pc:spChg>
        <pc:spChg chg="add mod topLvl">
          <ac:chgData name="Pascal Bärtschi" userId="b5187864eb675daa" providerId="LiveId" clId="{5B295C65-7C6D-4280-AB5E-9FF5D7628949}" dt="2023-06-25T14:45:35.165" v="567" actId="165"/>
          <ac:spMkLst>
            <pc:docMk/>
            <pc:sldMk cId="3178869338" sldId="257"/>
            <ac:spMk id="60" creationId="{A61DAF53-DFA7-9B93-65EF-58DEBFBF1A19}"/>
          </ac:spMkLst>
        </pc:spChg>
        <pc:spChg chg="add mod topLvl">
          <ac:chgData name="Pascal Bärtschi" userId="b5187864eb675daa" providerId="LiveId" clId="{5B295C65-7C6D-4280-AB5E-9FF5D7628949}" dt="2023-06-25T14:58:30.374" v="614" actId="164"/>
          <ac:spMkLst>
            <pc:docMk/>
            <pc:sldMk cId="3178869338" sldId="257"/>
            <ac:spMk id="72" creationId="{C57FBB83-E21C-6A24-3AEE-63A8A63E5E95}"/>
          </ac:spMkLst>
        </pc:spChg>
        <pc:spChg chg="add mod topLvl">
          <ac:chgData name="Pascal Bärtschi" userId="b5187864eb675daa" providerId="LiveId" clId="{5B295C65-7C6D-4280-AB5E-9FF5D7628949}" dt="2023-06-25T14:58:30.374" v="614" actId="164"/>
          <ac:spMkLst>
            <pc:docMk/>
            <pc:sldMk cId="3178869338" sldId="257"/>
            <ac:spMk id="73" creationId="{77A9D85B-ADCC-4D6F-B819-AF484B77104F}"/>
          </ac:spMkLst>
        </pc:spChg>
        <pc:spChg chg="mod topLvl">
          <ac:chgData name="Pascal Bärtschi" userId="b5187864eb675daa" providerId="LiveId" clId="{5B295C65-7C6D-4280-AB5E-9FF5D7628949}" dt="2023-06-25T14:58:30.374" v="614" actId="164"/>
          <ac:spMkLst>
            <pc:docMk/>
            <pc:sldMk cId="3178869338" sldId="257"/>
            <ac:spMk id="77" creationId="{6654FF79-5B35-A1E0-13F2-A904CD1FD1BA}"/>
          </ac:spMkLst>
        </pc:spChg>
        <pc:spChg chg="mod topLvl">
          <ac:chgData name="Pascal Bärtschi" userId="b5187864eb675daa" providerId="LiveId" clId="{5B295C65-7C6D-4280-AB5E-9FF5D7628949}" dt="2023-06-25T14:58:30.374" v="614" actId="164"/>
          <ac:spMkLst>
            <pc:docMk/>
            <pc:sldMk cId="3178869338" sldId="257"/>
            <ac:spMk id="78" creationId="{BCC6BC96-4C6A-3420-8AD8-182A511EB04E}"/>
          </ac:spMkLst>
        </pc:spChg>
        <pc:spChg chg="mod topLvl">
          <ac:chgData name="Pascal Bärtschi" userId="b5187864eb675daa" providerId="LiveId" clId="{5B295C65-7C6D-4280-AB5E-9FF5D7628949}" dt="2023-06-25T14:58:30.374" v="614" actId="164"/>
          <ac:spMkLst>
            <pc:docMk/>
            <pc:sldMk cId="3178869338" sldId="257"/>
            <ac:spMk id="79" creationId="{2489715D-FBEF-456C-7874-7355D31FAC24}"/>
          </ac:spMkLst>
        </pc:spChg>
        <pc:spChg chg="mod topLvl">
          <ac:chgData name="Pascal Bärtschi" userId="b5187864eb675daa" providerId="LiveId" clId="{5B295C65-7C6D-4280-AB5E-9FF5D7628949}" dt="2023-06-25T14:58:30.374" v="614" actId="164"/>
          <ac:spMkLst>
            <pc:docMk/>
            <pc:sldMk cId="3178869338" sldId="257"/>
            <ac:spMk id="80" creationId="{5A5CE57F-7AD5-E5A7-6E89-157D0F13BA9C}"/>
          </ac:spMkLst>
        </pc:spChg>
        <pc:spChg chg="mod">
          <ac:chgData name="Pascal Bärtschi" userId="b5187864eb675daa" providerId="LiveId" clId="{5B295C65-7C6D-4280-AB5E-9FF5D7628949}" dt="2023-06-25T14:45:23.338" v="565" actId="165"/>
          <ac:spMkLst>
            <pc:docMk/>
            <pc:sldMk cId="3178869338" sldId="257"/>
            <ac:spMk id="81" creationId="{549D2A78-37D3-2B3F-6170-D04D5A0A1369}"/>
          </ac:spMkLst>
        </pc:spChg>
        <pc:spChg chg="add del mod">
          <ac:chgData name="Pascal Bärtschi" userId="b5187864eb675daa" providerId="LiveId" clId="{5B295C65-7C6D-4280-AB5E-9FF5D7628949}" dt="2023-06-25T14:48:58.638" v="599" actId="478"/>
          <ac:spMkLst>
            <pc:docMk/>
            <pc:sldMk cId="3178869338" sldId="257"/>
            <ac:spMk id="83" creationId="{480420E7-8F70-A7C6-C272-5C6A58D625C7}"/>
          </ac:spMkLst>
        </pc:spChg>
        <pc:grpChg chg="add mod">
          <ac:chgData name="Pascal Bärtschi" userId="b5187864eb675daa" providerId="LiveId" clId="{5B295C65-7C6D-4280-AB5E-9FF5D7628949}" dt="2023-06-25T14:58:30.374" v="614" actId="164"/>
          <ac:grpSpMkLst>
            <pc:docMk/>
            <pc:sldMk cId="3178869338" sldId="257"/>
            <ac:grpSpMk id="2" creationId="{CD0CDDE1-CA86-7E08-4A9E-63394D39CC41}"/>
          </ac:grpSpMkLst>
        </pc:grpChg>
        <pc:grpChg chg="del mod">
          <ac:chgData name="Pascal Bärtschi" userId="b5187864eb675daa" providerId="LiveId" clId="{5B295C65-7C6D-4280-AB5E-9FF5D7628949}" dt="2023-06-25T14:19:38.287" v="249" actId="165"/>
          <ac:grpSpMkLst>
            <pc:docMk/>
            <pc:sldMk cId="3178869338" sldId="257"/>
            <ac:grpSpMk id="24" creationId="{1D0A5F90-B8BF-1C68-154E-8981A70C2FA4}"/>
          </ac:grpSpMkLst>
        </pc:grpChg>
        <pc:grpChg chg="del mod">
          <ac:chgData name="Pascal Bärtschi" userId="b5187864eb675daa" providerId="LiveId" clId="{5B295C65-7C6D-4280-AB5E-9FF5D7628949}" dt="2023-06-25T14:26:32.936" v="382" actId="478"/>
          <ac:grpSpMkLst>
            <pc:docMk/>
            <pc:sldMk cId="3178869338" sldId="257"/>
            <ac:grpSpMk id="48" creationId="{08DBF87B-D671-4893-6948-EDC2A93BCA4A}"/>
          </ac:grpSpMkLst>
        </pc:grpChg>
        <pc:grpChg chg="add mod">
          <ac:chgData name="Pascal Bärtschi" userId="b5187864eb675daa" providerId="LiveId" clId="{5B295C65-7C6D-4280-AB5E-9FF5D7628949}" dt="2023-06-25T14:38:39.369" v="501" actId="164"/>
          <ac:grpSpMkLst>
            <pc:docMk/>
            <pc:sldMk cId="3178869338" sldId="257"/>
            <ac:grpSpMk id="69" creationId="{58BEA4FD-94B4-F122-E5F8-DC0252818479}"/>
          </ac:grpSpMkLst>
        </pc:grpChg>
        <pc:grpChg chg="add del mod">
          <ac:chgData name="Pascal Bärtschi" userId="b5187864eb675daa" providerId="LiveId" clId="{5B295C65-7C6D-4280-AB5E-9FF5D7628949}" dt="2023-06-25T14:40:02.530" v="511" actId="165"/>
          <ac:grpSpMkLst>
            <pc:docMk/>
            <pc:sldMk cId="3178869338" sldId="257"/>
            <ac:grpSpMk id="70" creationId="{249B4017-A1B8-F530-6D70-1C0565DAD8FA}"/>
          </ac:grpSpMkLst>
        </pc:grpChg>
        <pc:grpChg chg="add mod ord topLvl">
          <ac:chgData name="Pascal Bärtschi" userId="b5187864eb675daa" providerId="LiveId" clId="{5B295C65-7C6D-4280-AB5E-9FF5D7628949}" dt="2023-06-25T14:58:30.374" v="614" actId="164"/>
          <ac:grpSpMkLst>
            <pc:docMk/>
            <pc:sldMk cId="3178869338" sldId="257"/>
            <ac:grpSpMk id="71" creationId="{1D84F93E-1724-90BC-C9C5-EDB8DCC65A25}"/>
          </ac:grpSpMkLst>
        </pc:grpChg>
        <pc:grpChg chg="add del mod">
          <ac:chgData name="Pascal Bärtschi" userId="b5187864eb675daa" providerId="LiveId" clId="{5B295C65-7C6D-4280-AB5E-9FF5D7628949}" dt="2023-06-25T14:45:35.165" v="567" actId="165"/>
          <ac:grpSpMkLst>
            <pc:docMk/>
            <pc:sldMk cId="3178869338" sldId="257"/>
            <ac:grpSpMk id="74" creationId="{870C92D8-C16A-AB5A-5688-B8E689E3071C}"/>
          </ac:grpSpMkLst>
        </pc:grpChg>
        <pc:grpChg chg="add del mod">
          <ac:chgData name="Pascal Bärtschi" userId="b5187864eb675daa" providerId="LiveId" clId="{5B295C65-7C6D-4280-AB5E-9FF5D7628949}" dt="2023-06-25T14:45:23.338" v="565" actId="165"/>
          <ac:grpSpMkLst>
            <pc:docMk/>
            <pc:sldMk cId="3178869338" sldId="257"/>
            <ac:grpSpMk id="75" creationId="{5CD41D3B-886C-B118-D904-6C1EE0B4F990}"/>
          </ac:grpSpMkLst>
        </pc:grpChg>
        <pc:grpChg chg="mod ord topLvl">
          <ac:chgData name="Pascal Bärtschi" userId="b5187864eb675daa" providerId="LiveId" clId="{5B295C65-7C6D-4280-AB5E-9FF5D7628949}" dt="2023-06-25T14:58:30.374" v="614" actId="164"/>
          <ac:grpSpMkLst>
            <pc:docMk/>
            <pc:sldMk cId="3178869338" sldId="257"/>
            <ac:grpSpMk id="76" creationId="{01189B18-D067-86A9-5803-088993C97B0A}"/>
          </ac:grpSpMkLst>
        </pc:grpChg>
        <pc:picChg chg="del">
          <ac:chgData name="Pascal Bärtschi" userId="b5187864eb675daa" providerId="LiveId" clId="{5B295C65-7C6D-4280-AB5E-9FF5D7628949}" dt="2023-06-25T14:16:06.559" v="169" actId="478"/>
          <ac:picMkLst>
            <pc:docMk/>
            <pc:sldMk cId="3178869338" sldId="257"/>
            <ac:picMk id="7" creationId="{8628E611-8850-A8C5-793F-093DC8052AD7}"/>
          </ac:picMkLst>
        </pc:picChg>
        <pc:inkChg chg="add del mod">
          <ac:chgData name="Pascal Bärtschi" userId="b5187864eb675daa" providerId="LiveId" clId="{5B295C65-7C6D-4280-AB5E-9FF5D7628949}" dt="2023-06-25T14:26:32.936" v="382" actId="478"/>
          <ac:inkMkLst>
            <pc:docMk/>
            <pc:sldMk cId="3178869338" sldId="257"/>
            <ac:inkMk id="42" creationId="{14C7643C-EA10-079A-24F9-2268499B7E2E}"/>
          </ac:inkMkLst>
        </pc:inkChg>
        <pc:inkChg chg="add del mod">
          <ac:chgData name="Pascal Bärtschi" userId="b5187864eb675daa" providerId="LiveId" clId="{5B295C65-7C6D-4280-AB5E-9FF5D7628949}" dt="2023-06-25T14:26:32.936" v="382" actId="478"/>
          <ac:inkMkLst>
            <pc:docMk/>
            <pc:sldMk cId="3178869338" sldId="257"/>
            <ac:inkMk id="44" creationId="{2935ABA8-C0AF-4C8F-D8FA-E5B7F6BAF1DE}"/>
          </ac:inkMkLst>
        </pc:inkChg>
        <pc:inkChg chg="add del mod topLvl">
          <ac:chgData name="Pascal Bärtschi" userId="b5187864eb675daa" providerId="LiveId" clId="{5B295C65-7C6D-4280-AB5E-9FF5D7628949}" dt="2023-06-25T14:26:32.936" v="382" actId="478"/>
          <ac:inkMkLst>
            <pc:docMk/>
            <pc:sldMk cId="3178869338" sldId="257"/>
            <ac:inkMk id="45" creationId="{B6D2BADA-CC1C-31A4-4CC0-765B9567CB61}"/>
          </ac:inkMkLst>
        </pc:inkChg>
        <pc:inkChg chg="add del mod topLvl">
          <ac:chgData name="Pascal Bärtschi" userId="b5187864eb675daa" providerId="LiveId" clId="{5B295C65-7C6D-4280-AB5E-9FF5D7628949}" dt="2023-06-25T14:26:32.936" v="382" actId="478"/>
          <ac:inkMkLst>
            <pc:docMk/>
            <pc:sldMk cId="3178869338" sldId="257"/>
            <ac:inkMk id="47" creationId="{C3141099-66CD-0CC3-A5AA-F8FEB45F9BB5}"/>
          </ac:inkMkLst>
        </pc:inkChg>
        <pc:inkChg chg="add del">
          <ac:chgData name="Pascal Bärtschi" userId="b5187864eb675daa" providerId="LiveId" clId="{5B295C65-7C6D-4280-AB5E-9FF5D7628949}" dt="2023-06-25T14:26:39.849" v="383" actId="478"/>
          <ac:inkMkLst>
            <pc:docMk/>
            <pc:sldMk cId="3178869338" sldId="257"/>
            <ac:inkMk id="51" creationId="{7047B072-8A35-F7D4-E5B9-B4D2EC81BFBC}"/>
          </ac:inkMkLst>
        </pc:inkChg>
        <pc:cxnChg chg="mod ord topLvl">
          <ac:chgData name="Pascal Bärtschi" userId="b5187864eb675daa" providerId="LiveId" clId="{5B295C65-7C6D-4280-AB5E-9FF5D7628949}" dt="2023-06-25T14:58:30.374" v="614" actId="164"/>
          <ac:cxnSpMkLst>
            <pc:docMk/>
            <pc:sldMk cId="3178869338" sldId="257"/>
            <ac:cxnSpMk id="8" creationId="{F18E0DDF-692A-2404-029D-91DB11198470}"/>
          </ac:cxnSpMkLst>
        </pc:cxnChg>
        <pc:cxnChg chg="mod ord topLvl">
          <ac:chgData name="Pascal Bärtschi" userId="b5187864eb675daa" providerId="LiveId" clId="{5B295C65-7C6D-4280-AB5E-9FF5D7628949}" dt="2023-06-25T14:58:30.374" v="614" actId="164"/>
          <ac:cxnSpMkLst>
            <pc:docMk/>
            <pc:sldMk cId="3178869338" sldId="257"/>
            <ac:cxnSpMk id="13" creationId="{F891B0EA-91F5-873C-DAE5-6D9D7158DB22}"/>
          </ac:cxnSpMkLst>
        </pc:cxnChg>
        <pc:cxnChg chg="mod ord topLvl">
          <ac:chgData name="Pascal Bärtschi" userId="b5187864eb675daa" providerId="LiveId" clId="{5B295C65-7C6D-4280-AB5E-9FF5D7628949}" dt="2023-06-25T14:58:30.374" v="614" actId="164"/>
          <ac:cxnSpMkLst>
            <pc:docMk/>
            <pc:sldMk cId="3178869338" sldId="257"/>
            <ac:cxnSpMk id="19" creationId="{69D00279-A8A2-FD9F-2CFB-9E8B602F968D}"/>
          </ac:cxnSpMkLst>
        </pc:cxnChg>
        <pc:cxnChg chg="mod ord topLvl">
          <ac:chgData name="Pascal Bärtschi" userId="b5187864eb675daa" providerId="LiveId" clId="{5B295C65-7C6D-4280-AB5E-9FF5D7628949}" dt="2023-06-25T14:58:30.374" v="614" actId="164"/>
          <ac:cxnSpMkLst>
            <pc:docMk/>
            <pc:sldMk cId="3178869338" sldId="257"/>
            <ac:cxnSpMk id="23" creationId="{15A9E28A-33FC-2142-F91D-45327D01F82C}"/>
          </ac:cxnSpMkLst>
        </pc:cxnChg>
        <pc:cxnChg chg="add mod ord topLvl">
          <ac:chgData name="Pascal Bärtschi" userId="b5187864eb675daa" providerId="LiveId" clId="{5B295C65-7C6D-4280-AB5E-9FF5D7628949}" dt="2023-06-25T14:58:30.374" v="614" actId="164"/>
          <ac:cxnSpMkLst>
            <pc:docMk/>
            <pc:sldMk cId="3178869338" sldId="257"/>
            <ac:cxnSpMk id="27" creationId="{7B6FE3C3-E9B4-875E-0511-1F9AE1C10BB5}"/>
          </ac:cxnSpMkLst>
        </pc:cxnChg>
        <pc:cxnChg chg="add mod ord topLvl">
          <ac:chgData name="Pascal Bärtschi" userId="b5187864eb675daa" providerId="LiveId" clId="{5B295C65-7C6D-4280-AB5E-9FF5D7628949}" dt="2023-06-25T14:58:30.374" v="614" actId="164"/>
          <ac:cxnSpMkLst>
            <pc:docMk/>
            <pc:sldMk cId="3178869338" sldId="257"/>
            <ac:cxnSpMk id="30" creationId="{BE2EDBE3-7F2F-435A-6B55-02395C73459E}"/>
          </ac:cxnSpMkLst>
        </pc:cxnChg>
        <pc:cxnChg chg="add mod ord topLvl">
          <ac:chgData name="Pascal Bärtschi" userId="b5187864eb675daa" providerId="LiveId" clId="{5B295C65-7C6D-4280-AB5E-9FF5D7628949}" dt="2023-06-25T14:58:30.374" v="614" actId="164"/>
          <ac:cxnSpMkLst>
            <pc:docMk/>
            <pc:sldMk cId="3178869338" sldId="257"/>
            <ac:cxnSpMk id="35" creationId="{709F1C95-CD7D-0672-47FC-849BA789201A}"/>
          </ac:cxnSpMkLst>
        </pc:cxnChg>
        <pc:cxnChg chg="add mod ord topLvl">
          <ac:chgData name="Pascal Bärtschi" userId="b5187864eb675daa" providerId="LiveId" clId="{5B295C65-7C6D-4280-AB5E-9FF5D7628949}" dt="2023-06-25T14:58:30.374" v="614" actId="164"/>
          <ac:cxnSpMkLst>
            <pc:docMk/>
            <pc:sldMk cId="3178869338" sldId="257"/>
            <ac:cxnSpMk id="40" creationId="{836599E1-DC68-630F-C5AD-CDD2C74DDD8E}"/>
          </ac:cxnSpMkLst>
        </pc:cxnChg>
        <pc:cxnChg chg="mod ord topLvl">
          <ac:chgData name="Pascal Bärtschi" userId="b5187864eb675daa" providerId="LiveId" clId="{5B295C65-7C6D-4280-AB5E-9FF5D7628949}" dt="2023-06-25T14:58:30.374" v="614" actId="164"/>
          <ac:cxnSpMkLst>
            <pc:docMk/>
            <pc:sldMk cId="3178869338" sldId="257"/>
            <ac:cxnSpMk id="59" creationId="{995738D5-E670-35CB-40E6-079319650FDE}"/>
          </ac:cxnSpMkLst>
        </pc:cxnChg>
        <pc:cxnChg chg="add mod topLvl">
          <ac:chgData name="Pascal Bärtschi" userId="b5187864eb675daa" providerId="LiveId" clId="{5B295C65-7C6D-4280-AB5E-9FF5D7628949}" dt="2023-06-25T14:45:35.165" v="567" actId="165"/>
          <ac:cxnSpMkLst>
            <pc:docMk/>
            <pc:sldMk cId="3178869338" sldId="257"/>
            <ac:cxnSpMk id="62" creationId="{810E69F3-CC50-849E-0B3F-DC22578E366F}"/>
          </ac:cxnSpMkLst>
        </pc:cxnChg>
        <pc:cxnChg chg="mod">
          <ac:chgData name="Pascal Bärtschi" userId="b5187864eb675daa" providerId="LiveId" clId="{5B295C65-7C6D-4280-AB5E-9FF5D7628949}" dt="2023-06-25T14:45:23.338" v="565" actId="165"/>
          <ac:cxnSpMkLst>
            <pc:docMk/>
            <pc:sldMk cId="3178869338" sldId="257"/>
            <ac:cxnSpMk id="82" creationId="{427843A1-D460-F752-237B-D23852AE7526}"/>
          </ac:cxnSpMkLst>
        </pc:cxnChg>
      </pc:sldChg>
      <pc:sldChg chg="addSp delSp modSp add mod">
        <pc:chgData name="Pascal Bärtschi" userId="b5187864eb675daa" providerId="LiveId" clId="{5B295C65-7C6D-4280-AB5E-9FF5D7628949}" dt="2023-06-27T02:12:40.592" v="2696" actId="164"/>
        <pc:sldMkLst>
          <pc:docMk/>
          <pc:sldMk cId="1568893744" sldId="258"/>
        </pc:sldMkLst>
        <pc:spChg chg="add del">
          <ac:chgData name="Pascal Bärtschi" userId="b5187864eb675daa" providerId="LiveId" clId="{5B295C65-7C6D-4280-AB5E-9FF5D7628949}" dt="2023-06-26T14:12:50.447" v="620" actId="478"/>
          <ac:spMkLst>
            <pc:docMk/>
            <pc:sldMk cId="1568893744" sldId="258"/>
            <ac:spMk id="3" creationId="{48543A78-9E81-57D5-6F7B-18EADD69444A}"/>
          </ac:spMkLst>
        </pc:spChg>
        <pc:spChg chg="add del mod topLvl">
          <ac:chgData name="Pascal Bärtschi" userId="b5187864eb675daa" providerId="LiveId" clId="{5B295C65-7C6D-4280-AB5E-9FF5D7628949}" dt="2023-06-26T14:14:18.986" v="637"/>
          <ac:spMkLst>
            <pc:docMk/>
            <pc:sldMk cId="1568893744" sldId="258"/>
            <ac:spMk id="4" creationId="{959967A5-6E53-3415-1A6B-56482B6EA3EF}"/>
          </ac:spMkLst>
        </pc:spChg>
        <pc:spChg chg="add del mod topLvl">
          <ac:chgData name="Pascal Bärtschi" userId="b5187864eb675daa" providerId="LiveId" clId="{5B295C65-7C6D-4280-AB5E-9FF5D7628949}" dt="2023-06-26T14:14:18.986" v="637"/>
          <ac:spMkLst>
            <pc:docMk/>
            <pc:sldMk cId="1568893744" sldId="258"/>
            <ac:spMk id="5" creationId="{F5F35818-13E0-AE5C-D8F1-A4D8F166BE36}"/>
          </ac:spMkLst>
        </pc:spChg>
        <pc:spChg chg="add del mod">
          <ac:chgData name="Pascal Bärtschi" userId="b5187864eb675daa" providerId="LiveId" clId="{5B295C65-7C6D-4280-AB5E-9FF5D7628949}" dt="2023-06-26T14:14:41.962" v="641"/>
          <ac:spMkLst>
            <pc:docMk/>
            <pc:sldMk cId="1568893744" sldId="258"/>
            <ac:spMk id="9" creationId="{DF39DF57-ABA9-AE7E-CECA-B57A15467280}"/>
          </ac:spMkLst>
        </pc:spChg>
        <pc:spChg chg="add del mod">
          <ac:chgData name="Pascal Bärtschi" userId="b5187864eb675daa" providerId="LiveId" clId="{5B295C65-7C6D-4280-AB5E-9FF5D7628949}" dt="2023-06-26T14:14:41.962" v="641"/>
          <ac:spMkLst>
            <pc:docMk/>
            <pc:sldMk cId="1568893744" sldId="258"/>
            <ac:spMk id="11" creationId="{CAC1C7BF-0E54-7947-7978-80C2FEE5BDF8}"/>
          </ac:spMkLst>
        </pc:spChg>
        <pc:spChg chg="add del mod">
          <ac:chgData name="Pascal Bärtschi" userId="b5187864eb675daa" providerId="LiveId" clId="{5B295C65-7C6D-4280-AB5E-9FF5D7628949}" dt="2023-06-26T14:14:41.962" v="641"/>
          <ac:spMkLst>
            <pc:docMk/>
            <pc:sldMk cId="1568893744" sldId="258"/>
            <ac:spMk id="12" creationId="{1601BBDD-F896-8DC4-5DF0-0338396FC7E2}"/>
          </ac:spMkLst>
        </pc:spChg>
        <pc:spChg chg="add del mod">
          <ac:chgData name="Pascal Bärtschi" userId="b5187864eb675daa" providerId="LiveId" clId="{5B295C65-7C6D-4280-AB5E-9FF5D7628949}" dt="2023-06-26T14:14:41.962" v="641"/>
          <ac:spMkLst>
            <pc:docMk/>
            <pc:sldMk cId="1568893744" sldId="258"/>
            <ac:spMk id="14" creationId="{E35B2F7E-F9E0-D343-AEEA-DA058A0AAACE}"/>
          </ac:spMkLst>
        </pc:spChg>
        <pc:spChg chg="add del mod">
          <ac:chgData name="Pascal Bärtschi" userId="b5187864eb675daa" providerId="LiveId" clId="{5B295C65-7C6D-4280-AB5E-9FF5D7628949}" dt="2023-06-26T14:25:34.211" v="735" actId="478"/>
          <ac:spMkLst>
            <pc:docMk/>
            <pc:sldMk cId="1568893744" sldId="258"/>
            <ac:spMk id="15" creationId="{1FCFDE15-D753-134C-3F49-3669CC7D2ABF}"/>
          </ac:spMkLst>
        </pc:spChg>
        <pc:spChg chg="add del mod">
          <ac:chgData name="Pascal Bärtschi" userId="b5187864eb675daa" providerId="LiveId" clId="{5B295C65-7C6D-4280-AB5E-9FF5D7628949}" dt="2023-06-26T14:25:36.947" v="736" actId="478"/>
          <ac:spMkLst>
            <pc:docMk/>
            <pc:sldMk cId="1568893744" sldId="258"/>
            <ac:spMk id="16" creationId="{3F2882CA-CFBA-DA92-346F-556C0D98D151}"/>
          </ac:spMkLst>
        </pc:spChg>
        <pc:spChg chg="add del mod">
          <ac:chgData name="Pascal Bärtschi" userId="b5187864eb675daa" providerId="LiveId" clId="{5B295C65-7C6D-4280-AB5E-9FF5D7628949}" dt="2023-06-26T14:21:33.536" v="702" actId="478"/>
          <ac:spMkLst>
            <pc:docMk/>
            <pc:sldMk cId="1568893744" sldId="258"/>
            <ac:spMk id="17" creationId="{7287D561-928E-E3F7-DE43-57F00735B422}"/>
          </ac:spMkLst>
        </pc:spChg>
        <pc:spChg chg="add mod topLvl">
          <ac:chgData name="Pascal Bärtschi" userId="b5187864eb675daa" providerId="LiveId" clId="{5B295C65-7C6D-4280-AB5E-9FF5D7628949}" dt="2023-06-27T02:12:40.592" v="2696" actId="164"/>
          <ac:spMkLst>
            <pc:docMk/>
            <pc:sldMk cId="1568893744" sldId="258"/>
            <ac:spMk id="18" creationId="{C06A7E51-2F34-73D6-BAC2-B5C5952642D0}"/>
          </ac:spMkLst>
        </pc:spChg>
        <pc:spChg chg="add mod topLvl">
          <ac:chgData name="Pascal Bärtschi" userId="b5187864eb675daa" providerId="LiveId" clId="{5B295C65-7C6D-4280-AB5E-9FF5D7628949}" dt="2023-06-27T02:12:40.592" v="2696" actId="164"/>
          <ac:spMkLst>
            <pc:docMk/>
            <pc:sldMk cId="1568893744" sldId="258"/>
            <ac:spMk id="20" creationId="{D5B90FE7-6052-5F28-C9B8-38AB3183E9F9}"/>
          </ac:spMkLst>
        </pc:spChg>
        <pc:spChg chg="del mod topLvl">
          <ac:chgData name="Pascal Bärtschi" userId="b5187864eb675daa" providerId="LiveId" clId="{5B295C65-7C6D-4280-AB5E-9FF5D7628949}" dt="2023-06-26T15:40:25.204" v="1700" actId="478"/>
          <ac:spMkLst>
            <pc:docMk/>
            <pc:sldMk cId="1568893744" sldId="258"/>
            <ac:spMk id="24" creationId="{AEBDD91F-5786-EA7F-AC32-4C3682EE707B}"/>
          </ac:spMkLst>
        </pc:spChg>
        <pc:spChg chg="del mod topLvl">
          <ac:chgData name="Pascal Bärtschi" userId="b5187864eb675daa" providerId="LiveId" clId="{5B295C65-7C6D-4280-AB5E-9FF5D7628949}" dt="2023-06-26T14:45:23.557" v="911" actId="478"/>
          <ac:spMkLst>
            <pc:docMk/>
            <pc:sldMk cId="1568893744" sldId="258"/>
            <ac:spMk id="25" creationId="{0BFBAC9A-5003-4E92-3676-B90A1B55C527}"/>
          </ac:spMkLst>
        </pc:spChg>
        <pc:spChg chg="add del mod">
          <ac:chgData name="Pascal Bärtschi" userId="b5187864eb675daa" providerId="LiveId" clId="{5B295C65-7C6D-4280-AB5E-9FF5D7628949}" dt="2023-06-26T14:40:38.610" v="849" actId="478"/>
          <ac:spMkLst>
            <pc:docMk/>
            <pc:sldMk cId="1568893744" sldId="258"/>
            <ac:spMk id="39" creationId="{1194B039-10B4-2D60-902E-9C526CFF644D}"/>
          </ac:spMkLst>
        </pc:spChg>
        <pc:spChg chg="mod topLvl">
          <ac:chgData name="Pascal Bärtschi" userId="b5187864eb675daa" providerId="LiveId" clId="{5B295C65-7C6D-4280-AB5E-9FF5D7628949}" dt="2023-06-26T14:12:59.132" v="621" actId="165"/>
          <ac:spMkLst>
            <pc:docMk/>
            <pc:sldMk cId="1568893744" sldId="258"/>
            <ac:spMk id="41" creationId="{A7E20559-81D2-1BEE-6692-F7522881CDF7}"/>
          </ac:spMkLst>
        </pc:spChg>
        <pc:spChg chg="add del mod">
          <ac:chgData name="Pascal Bärtschi" userId="b5187864eb675daa" providerId="LiveId" clId="{5B295C65-7C6D-4280-AB5E-9FF5D7628949}" dt="2023-06-26T14:40:38.610" v="849" actId="478"/>
          <ac:spMkLst>
            <pc:docMk/>
            <pc:sldMk cId="1568893744" sldId="258"/>
            <ac:spMk id="42" creationId="{1A438106-5078-4DD7-BA90-BE9DBF2C6170}"/>
          </ac:spMkLst>
        </pc:spChg>
        <pc:spChg chg="mod topLvl">
          <ac:chgData name="Pascal Bärtschi" userId="b5187864eb675daa" providerId="LiveId" clId="{5B295C65-7C6D-4280-AB5E-9FF5D7628949}" dt="2023-06-26T14:12:59.132" v="621" actId="165"/>
          <ac:spMkLst>
            <pc:docMk/>
            <pc:sldMk cId="1568893744" sldId="258"/>
            <ac:spMk id="43" creationId="{B6A84651-C7DB-66DB-47DC-68C3AEA0543D}"/>
          </ac:spMkLst>
        </pc:spChg>
        <pc:spChg chg="add del mod">
          <ac:chgData name="Pascal Bärtschi" userId="b5187864eb675daa" providerId="LiveId" clId="{5B295C65-7C6D-4280-AB5E-9FF5D7628949}" dt="2023-06-26T14:40:38.610" v="849" actId="478"/>
          <ac:spMkLst>
            <pc:docMk/>
            <pc:sldMk cId="1568893744" sldId="258"/>
            <ac:spMk id="44" creationId="{67EAC1E7-D2BC-5BC0-BA28-4AB17DF6971A}"/>
          </ac:spMkLst>
        </pc:spChg>
        <pc:spChg chg="mod topLvl">
          <ac:chgData name="Pascal Bärtschi" userId="b5187864eb675daa" providerId="LiveId" clId="{5B295C65-7C6D-4280-AB5E-9FF5D7628949}" dt="2023-06-26T14:12:59.132" v="621" actId="165"/>
          <ac:spMkLst>
            <pc:docMk/>
            <pc:sldMk cId="1568893744" sldId="258"/>
            <ac:spMk id="46" creationId="{1DB14A14-CC84-3FDB-4128-C352E759BAD4}"/>
          </ac:spMkLst>
        </pc:spChg>
        <pc:spChg chg="mod topLvl">
          <ac:chgData name="Pascal Bärtschi" userId="b5187864eb675daa" providerId="LiveId" clId="{5B295C65-7C6D-4280-AB5E-9FF5D7628949}" dt="2023-06-26T14:12:59.132" v="621" actId="165"/>
          <ac:spMkLst>
            <pc:docMk/>
            <pc:sldMk cId="1568893744" sldId="258"/>
            <ac:spMk id="49" creationId="{86B7AA6A-458D-8378-F7BA-874147E4764D}"/>
          </ac:spMkLst>
        </pc:spChg>
        <pc:spChg chg="mod topLvl">
          <ac:chgData name="Pascal Bärtschi" userId="b5187864eb675daa" providerId="LiveId" clId="{5B295C65-7C6D-4280-AB5E-9FF5D7628949}" dt="2023-06-26T14:12:59.132" v="621" actId="165"/>
          <ac:spMkLst>
            <pc:docMk/>
            <pc:sldMk cId="1568893744" sldId="258"/>
            <ac:spMk id="50" creationId="{43FDA090-BABD-3036-BBFF-2428A0DC44A0}"/>
          </ac:spMkLst>
        </pc:spChg>
        <pc:spChg chg="mod topLvl">
          <ac:chgData name="Pascal Bärtschi" userId="b5187864eb675daa" providerId="LiveId" clId="{5B295C65-7C6D-4280-AB5E-9FF5D7628949}" dt="2023-06-26T14:12:59.132" v="621" actId="165"/>
          <ac:spMkLst>
            <pc:docMk/>
            <pc:sldMk cId="1568893744" sldId="258"/>
            <ac:spMk id="53" creationId="{BD32311A-E854-F137-BF80-37BCEEAC85BD}"/>
          </ac:spMkLst>
        </pc:spChg>
        <pc:spChg chg="mod">
          <ac:chgData name="Pascal Bärtschi" userId="b5187864eb675daa" providerId="LiveId" clId="{5B295C65-7C6D-4280-AB5E-9FF5D7628949}" dt="2023-06-26T14:12:59.132" v="621" actId="165"/>
          <ac:spMkLst>
            <pc:docMk/>
            <pc:sldMk cId="1568893744" sldId="258"/>
            <ac:spMk id="60" creationId="{A61DAF53-DFA7-9B93-65EF-58DEBFBF1A19}"/>
          </ac:spMkLst>
        </pc:spChg>
        <pc:spChg chg="mod topLvl">
          <ac:chgData name="Pascal Bärtschi" userId="b5187864eb675daa" providerId="LiveId" clId="{5B295C65-7C6D-4280-AB5E-9FF5D7628949}" dt="2023-06-26T14:12:59.132" v="621" actId="165"/>
          <ac:spMkLst>
            <pc:docMk/>
            <pc:sldMk cId="1568893744" sldId="258"/>
            <ac:spMk id="72" creationId="{C57FBB83-E21C-6A24-3AEE-63A8A63E5E95}"/>
          </ac:spMkLst>
        </pc:spChg>
        <pc:spChg chg="mod topLvl">
          <ac:chgData name="Pascal Bärtschi" userId="b5187864eb675daa" providerId="LiveId" clId="{5B295C65-7C6D-4280-AB5E-9FF5D7628949}" dt="2023-06-26T14:40:58.270" v="852" actId="1076"/>
          <ac:spMkLst>
            <pc:docMk/>
            <pc:sldMk cId="1568893744" sldId="258"/>
            <ac:spMk id="73" creationId="{77A9D85B-ADCC-4D6F-B819-AF484B77104F}"/>
          </ac:spMkLst>
        </pc:spChg>
        <pc:spChg chg="mod topLvl">
          <ac:chgData name="Pascal Bärtschi" userId="b5187864eb675daa" providerId="LiveId" clId="{5B295C65-7C6D-4280-AB5E-9FF5D7628949}" dt="2023-06-26T14:12:59.132" v="621" actId="165"/>
          <ac:spMkLst>
            <pc:docMk/>
            <pc:sldMk cId="1568893744" sldId="258"/>
            <ac:spMk id="77" creationId="{6654FF79-5B35-A1E0-13F2-A904CD1FD1BA}"/>
          </ac:spMkLst>
        </pc:spChg>
        <pc:spChg chg="mod topLvl">
          <ac:chgData name="Pascal Bärtschi" userId="b5187864eb675daa" providerId="LiveId" clId="{5B295C65-7C6D-4280-AB5E-9FF5D7628949}" dt="2023-06-26T14:12:59.132" v="621" actId="165"/>
          <ac:spMkLst>
            <pc:docMk/>
            <pc:sldMk cId="1568893744" sldId="258"/>
            <ac:spMk id="78" creationId="{BCC6BC96-4C6A-3420-8AD8-182A511EB04E}"/>
          </ac:spMkLst>
        </pc:spChg>
        <pc:spChg chg="mod topLvl">
          <ac:chgData name="Pascal Bärtschi" userId="b5187864eb675daa" providerId="LiveId" clId="{5B295C65-7C6D-4280-AB5E-9FF5D7628949}" dt="2023-06-26T14:12:59.132" v="621" actId="165"/>
          <ac:spMkLst>
            <pc:docMk/>
            <pc:sldMk cId="1568893744" sldId="258"/>
            <ac:spMk id="79" creationId="{2489715D-FBEF-456C-7874-7355D31FAC24}"/>
          </ac:spMkLst>
        </pc:spChg>
        <pc:spChg chg="mod topLvl">
          <ac:chgData name="Pascal Bärtschi" userId="b5187864eb675daa" providerId="LiveId" clId="{5B295C65-7C6D-4280-AB5E-9FF5D7628949}" dt="2023-06-26T14:12:59.132" v="621" actId="165"/>
          <ac:spMkLst>
            <pc:docMk/>
            <pc:sldMk cId="1568893744" sldId="258"/>
            <ac:spMk id="80" creationId="{5A5CE57F-7AD5-E5A7-6E89-157D0F13BA9C}"/>
          </ac:spMkLst>
        </pc:spChg>
        <pc:spChg chg="mod">
          <ac:chgData name="Pascal Bärtschi" userId="b5187864eb675daa" providerId="LiveId" clId="{5B295C65-7C6D-4280-AB5E-9FF5D7628949}" dt="2023-06-26T14:12:59.132" v="621" actId="165"/>
          <ac:spMkLst>
            <pc:docMk/>
            <pc:sldMk cId="1568893744" sldId="258"/>
            <ac:spMk id="81" creationId="{549D2A78-37D3-2B3F-6170-D04D5A0A1369}"/>
          </ac:spMkLst>
        </pc:spChg>
        <pc:spChg chg="mod topLvl">
          <ac:chgData name="Pascal Bärtschi" userId="b5187864eb675daa" providerId="LiveId" clId="{5B295C65-7C6D-4280-AB5E-9FF5D7628949}" dt="2023-06-27T02:09:48.561" v="2495" actId="165"/>
          <ac:spMkLst>
            <pc:docMk/>
            <pc:sldMk cId="1568893744" sldId="258"/>
            <ac:spMk id="101" creationId="{29E226B1-6C30-61C7-BF49-8DBC5F70BF60}"/>
          </ac:spMkLst>
        </pc:spChg>
        <pc:spChg chg="del mod topLvl">
          <ac:chgData name="Pascal Bärtschi" userId="b5187864eb675daa" providerId="LiveId" clId="{5B295C65-7C6D-4280-AB5E-9FF5D7628949}" dt="2023-06-26T15:44:10.240" v="1745" actId="478"/>
          <ac:spMkLst>
            <pc:docMk/>
            <pc:sldMk cId="1568893744" sldId="258"/>
            <ac:spMk id="104" creationId="{B8583CD3-321B-5AC7-5227-5D14272A372B}"/>
          </ac:spMkLst>
        </pc:spChg>
        <pc:spChg chg="add del mod">
          <ac:chgData name="Pascal Bärtschi" userId="b5187864eb675daa" providerId="LiveId" clId="{5B295C65-7C6D-4280-AB5E-9FF5D7628949}" dt="2023-06-26T15:44:15.266" v="1747" actId="478"/>
          <ac:spMkLst>
            <pc:docMk/>
            <pc:sldMk cId="1568893744" sldId="258"/>
            <ac:spMk id="106" creationId="{F532D198-848C-B553-D810-0AA8F62D8A43}"/>
          </ac:spMkLst>
        </pc:spChg>
        <pc:spChg chg="mod">
          <ac:chgData name="Pascal Bärtschi" userId="b5187864eb675daa" providerId="LiveId" clId="{5B295C65-7C6D-4280-AB5E-9FF5D7628949}" dt="2023-06-26T15:42:34.399" v="1720"/>
          <ac:spMkLst>
            <pc:docMk/>
            <pc:sldMk cId="1568893744" sldId="258"/>
            <ac:spMk id="113" creationId="{6B817E96-B811-1C3F-2ED7-8148FDAE1841}"/>
          </ac:spMkLst>
        </pc:spChg>
        <pc:spChg chg="mod">
          <ac:chgData name="Pascal Bärtschi" userId="b5187864eb675daa" providerId="LiveId" clId="{5B295C65-7C6D-4280-AB5E-9FF5D7628949}" dt="2023-06-26T15:42:34.399" v="1720"/>
          <ac:spMkLst>
            <pc:docMk/>
            <pc:sldMk cId="1568893744" sldId="258"/>
            <ac:spMk id="114" creationId="{4D4029EE-EAAC-3E7D-C6DA-BC7AA68C0F4E}"/>
          </ac:spMkLst>
        </pc:spChg>
        <pc:spChg chg="del mod">
          <ac:chgData name="Pascal Bärtschi" userId="b5187864eb675daa" providerId="LiveId" clId="{5B295C65-7C6D-4280-AB5E-9FF5D7628949}" dt="2023-06-26T15:43:55.675" v="1742" actId="478"/>
          <ac:spMkLst>
            <pc:docMk/>
            <pc:sldMk cId="1568893744" sldId="258"/>
            <ac:spMk id="117" creationId="{B5AF4EBA-6246-D979-0D45-BFAE6AAF228E}"/>
          </ac:spMkLst>
        </pc:spChg>
        <pc:spChg chg="mod topLvl">
          <ac:chgData name="Pascal Bärtschi" userId="b5187864eb675daa" providerId="LiveId" clId="{5B295C65-7C6D-4280-AB5E-9FF5D7628949}" dt="2023-06-27T02:12:40.592" v="2696" actId="164"/>
          <ac:spMkLst>
            <pc:docMk/>
            <pc:sldMk cId="1568893744" sldId="258"/>
            <ac:spMk id="118" creationId="{5337F004-7448-AB3F-9FCB-76FFCDF925AB}"/>
          </ac:spMkLst>
        </pc:spChg>
        <pc:spChg chg="mod">
          <ac:chgData name="Pascal Bärtschi" userId="b5187864eb675daa" providerId="LiveId" clId="{5B295C65-7C6D-4280-AB5E-9FF5D7628949}" dt="2023-06-26T15:44:01" v="1743"/>
          <ac:spMkLst>
            <pc:docMk/>
            <pc:sldMk cId="1568893744" sldId="258"/>
            <ac:spMk id="121" creationId="{41712049-086C-7E97-60CC-316F9914910B}"/>
          </ac:spMkLst>
        </pc:spChg>
        <pc:spChg chg="mod">
          <ac:chgData name="Pascal Bärtschi" userId="b5187864eb675daa" providerId="LiveId" clId="{5B295C65-7C6D-4280-AB5E-9FF5D7628949}" dt="2023-06-26T15:44:01" v="1743"/>
          <ac:spMkLst>
            <pc:docMk/>
            <pc:sldMk cId="1568893744" sldId="258"/>
            <ac:spMk id="122" creationId="{730C7B45-08AD-FA2C-2092-EF084F008792}"/>
          </ac:spMkLst>
        </pc:spChg>
        <pc:spChg chg="mod">
          <ac:chgData name="Pascal Bärtschi" userId="b5187864eb675daa" providerId="LiveId" clId="{5B295C65-7C6D-4280-AB5E-9FF5D7628949}" dt="2023-06-26T15:44:37.025" v="1749"/>
          <ac:spMkLst>
            <pc:docMk/>
            <pc:sldMk cId="1568893744" sldId="258"/>
            <ac:spMk id="128" creationId="{9DB5E901-B857-B67F-021C-69788C463971}"/>
          </ac:spMkLst>
        </pc:spChg>
        <pc:spChg chg="mod">
          <ac:chgData name="Pascal Bärtschi" userId="b5187864eb675daa" providerId="LiveId" clId="{5B295C65-7C6D-4280-AB5E-9FF5D7628949}" dt="2023-06-26T15:44:37.025" v="1749"/>
          <ac:spMkLst>
            <pc:docMk/>
            <pc:sldMk cId="1568893744" sldId="258"/>
            <ac:spMk id="130" creationId="{48A77731-E232-4549-AACE-8A048361F8EC}"/>
          </ac:spMkLst>
        </pc:spChg>
        <pc:spChg chg="mod">
          <ac:chgData name="Pascal Bärtschi" userId="b5187864eb675daa" providerId="LiveId" clId="{5B295C65-7C6D-4280-AB5E-9FF5D7628949}" dt="2023-06-26T15:44:37.025" v="1749"/>
          <ac:spMkLst>
            <pc:docMk/>
            <pc:sldMk cId="1568893744" sldId="258"/>
            <ac:spMk id="131" creationId="{7B57FF73-BB32-C8CA-37EF-D928A4604D47}"/>
          </ac:spMkLst>
        </pc:spChg>
        <pc:spChg chg="del mod">
          <ac:chgData name="Pascal Bärtschi" userId="b5187864eb675daa" providerId="LiveId" clId="{5B295C65-7C6D-4280-AB5E-9FF5D7628949}" dt="2023-06-26T15:48:04.552" v="1825" actId="478"/>
          <ac:spMkLst>
            <pc:docMk/>
            <pc:sldMk cId="1568893744" sldId="258"/>
            <ac:spMk id="134" creationId="{9F5D5F5E-D8E3-34C3-BE5E-0339B6E17825}"/>
          </ac:spMkLst>
        </pc:spChg>
        <pc:spChg chg="mod topLvl">
          <ac:chgData name="Pascal Bärtschi" userId="b5187864eb675daa" providerId="LiveId" clId="{5B295C65-7C6D-4280-AB5E-9FF5D7628949}" dt="2023-06-27T02:12:40.592" v="2696" actId="164"/>
          <ac:spMkLst>
            <pc:docMk/>
            <pc:sldMk cId="1568893744" sldId="258"/>
            <ac:spMk id="135" creationId="{FCB0AF0C-63D7-535B-C08B-43DE7B6235A8}"/>
          </ac:spMkLst>
        </pc:spChg>
        <pc:spChg chg="del mod topLvl">
          <ac:chgData name="Pascal Bärtschi" userId="b5187864eb675daa" providerId="LiveId" clId="{5B295C65-7C6D-4280-AB5E-9FF5D7628949}" dt="2023-06-26T15:48:16.689" v="1827" actId="478"/>
          <ac:spMkLst>
            <pc:docMk/>
            <pc:sldMk cId="1568893744" sldId="258"/>
            <ac:spMk id="137" creationId="{F58CA9DD-1B7F-665A-E6F0-D1534F5E00D4}"/>
          </ac:spMkLst>
        </pc:spChg>
        <pc:spChg chg="add del mod">
          <ac:chgData name="Pascal Bärtschi" userId="b5187864eb675daa" providerId="LiveId" clId="{5B295C65-7C6D-4280-AB5E-9FF5D7628949}" dt="2023-06-26T16:07:14.359" v="2225" actId="478"/>
          <ac:spMkLst>
            <pc:docMk/>
            <pc:sldMk cId="1568893744" sldId="258"/>
            <ac:spMk id="152" creationId="{C8DD5DBF-266C-1035-8FB7-9B745B87E09F}"/>
          </ac:spMkLst>
        </pc:spChg>
        <pc:spChg chg="add mod topLvl">
          <ac:chgData name="Pascal Bärtschi" userId="b5187864eb675daa" providerId="LiveId" clId="{5B295C65-7C6D-4280-AB5E-9FF5D7628949}" dt="2023-06-27T02:12:40.592" v="2696" actId="164"/>
          <ac:spMkLst>
            <pc:docMk/>
            <pc:sldMk cId="1568893744" sldId="258"/>
            <ac:spMk id="158" creationId="{E35B4A3A-BA30-54B4-28EF-8432E9BBAB45}"/>
          </ac:spMkLst>
        </pc:spChg>
        <pc:spChg chg="mod">
          <ac:chgData name="Pascal Bärtschi" userId="b5187864eb675daa" providerId="LiveId" clId="{5B295C65-7C6D-4280-AB5E-9FF5D7628949}" dt="2023-06-27T02:09:48.561" v="2495" actId="165"/>
          <ac:spMkLst>
            <pc:docMk/>
            <pc:sldMk cId="1568893744" sldId="258"/>
            <ac:spMk id="160" creationId="{4368AA41-0BE3-3546-0504-D856C02B5958}"/>
          </ac:spMkLst>
        </pc:spChg>
        <pc:spChg chg="add mod ord topLvl">
          <ac:chgData name="Pascal Bärtschi" userId="b5187864eb675daa" providerId="LiveId" clId="{5B295C65-7C6D-4280-AB5E-9FF5D7628949}" dt="2023-06-27T02:12:40.592" v="2696" actId="164"/>
          <ac:spMkLst>
            <pc:docMk/>
            <pc:sldMk cId="1568893744" sldId="258"/>
            <ac:spMk id="162" creationId="{35C0E5AA-1BF8-F38E-625C-3E2E585758A0}"/>
          </ac:spMkLst>
        </pc:spChg>
        <pc:spChg chg="add del mod">
          <ac:chgData name="Pascal Bärtschi" userId="b5187864eb675daa" providerId="LiveId" clId="{5B295C65-7C6D-4280-AB5E-9FF5D7628949}" dt="2023-06-26T16:18:45.844" v="2342" actId="478"/>
          <ac:spMkLst>
            <pc:docMk/>
            <pc:sldMk cId="1568893744" sldId="258"/>
            <ac:spMk id="163" creationId="{DD7C2742-DBCB-5B1C-70A2-B2467C83730E}"/>
          </ac:spMkLst>
        </pc:spChg>
        <pc:spChg chg="add mod topLvl">
          <ac:chgData name="Pascal Bärtschi" userId="b5187864eb675daa" providerId="LiveId" clId="{5B295C65-7C6D-4280-AB5E-9FF5D7628949}" dt="2023-06-27T02:12:40.592" v="2696" actId="164"/>
          <ac:spMkLst>
            <pc:docMk/>
            <pc:sldMk cId="1568893744" sldId="258"/>
            <ac:spMk id="164" creationId="{AF220202-966F-527D-E915-E490CC130494}"/>
          </ac:spMkLst>
        </pc:spChg>
        <pc:spChg chg="add del mod">
          <ac:chgData name="Pascal Bärtschi" userId="b5187864eb675daa" providerId="LiveId" clId="{5B295C65-7C6D-4280-AB5E-9FF5D7628949}" dt="2023-06-27T02:01:34.381" v="2450" actId="478"/>
          <ac:spMkLst>
            <pc:docMk/>
            <pc:sldMk cId="1568893744" sldId="258"/>
            <ac:spMk id="165" creationId="{FFDA8F50-9D50-1AA7-8C14-D62EC4A65F5F}"/>
          </ac:spMkLst>
        </pc:spChg>
        <pc:spChg chg="add mod topLvl">
          <ac:chgData name="Pascal Bärtschi" userId="b5187864eb675daa" providerId="LiveId" clId="{5B295C65-7C6D-4280-AB5E-9FF5D7628949}" dt="2023-06-27T02:12:40.592" v="2696" actId="164"/>
          <ac:spMkLst>
            <pc:docMk/>
            <pc:sldMk cId="1568893744" sldId="258"/>
            <ac:spMk id="166" creationId="{3A574B2D-48EC-AAEB-EABD-8BDA02FC9009}"/>
          </ac:spMkLst>
        </pc:spChg>
        <pc:grpChg chg="add del mod">
          <ac:chgData name="Pascal Bärtschi" userId="b5187864eb675daa" providerId="LiveId" clId="{5B295C65-7C6D-4280-AB5E-9FF5D7628949}" dt="2023-06-26T14:12:59.132" v="621" actId="165"/>
          <ac:grpSpMkLst>
            <pc:docMk/>
            <pc:sldMk cId="1568893744" sldId="258"/>
            <ac:grpSpMk id="2" creationId="{CD0CDDE1-CA86-7E08-4A9E-63394D39CC41}"/>
          </ac:grpSpMkLst>
        </pc:grpChg>
        <pc:grpChg chg="add del mod">
          <ac:chgData name="Pascal Bärtschi" userId="b5187864eb675daa" providerId="LiveId" clId="{5B295C65-7C6D-4280-AB5E-9FF5D7628949}" dt="2023-06-26T14:14:18.624" v="635" actId="164"/>
          <ac:grpSpMkLst>
            <pc:docMk/>
            <pc:sldMk cId="1568893744" sldId="258"/>
            <ac:grpSpMk id="7" creationId="{EA1A45CE-1AD2-3865-480A-8B7579A387D2}"/>
          </ac:grpSpMkLst>
        </pc:grpChg>
        <pc:grpChg chg="add del mod">
          <ac:chgData name="Pascal Bärtschi" userId="b5187864eb675daa" providerId="LiveId" clId="{5B295C65-7C6D-4280-AB5E-9FF5D7628949}" dt="2023-06-26T14:46:01.048" v="914" actId="165"/>
          <ac:grpSpMkLst>
            <pc:docMk/>
            <pc:sldMk cId="1568893744" sldId="258"/>
            <ac:grpSpMk id="21" creationId="{20BF1FE1-41A2-01A0-BDD0-256C7B80BF90}"/>
          </ac:grpSpMkLst>
        </pc:grpChg>
        <pc:grpChg chg="add del mod">
          <ac:chgData name="Pascal Bärtschi" userId="b5187864eb675daa" providerId="LiveId" clId="{5B295C65-7C6D-4280-AB5E-9FF5D7628949}" dt="2023-06-26T14:45:23.557" v="911" actId="478"/>
          <ac:grpSpMkLst>
            <pc:docMk/>
            <pc:sldMk cId="1568893744" sldId="258"/>
            <ac:grpSpMk id="22" creationId="{D02A3E63-3D73-43C9-7135-077029CF00D1}"/>
          </ac:grpSpMkLst>
        </pc:grpChg>
        <pc:grpChg chg="mod topLvl">
          <ac:chgData name="Pascal Bärtschi" userId="b5187864eb675daa" providerId="LiveId" clId="{5B295C65-7C6D-4280-AB5E-9FF5D7628949}" dt="2023-06-26T14:12:59.132" v="621" actId="165"/>
          <ac:grpSpMkLst>
            <pc:docMk/>
            <pc:sldMk cId="1568893744" sldId="258"/>
            <ac:grpSpMk id="71" creationId="{1D84F93E-1724-90BC-C9C5-EDB8DCC65A25}"/>
          </ac:grpSpMkLst>
        </pc:grpChg>
        <pc:grpChg chg="mod topLvl">
          <ac:chgData name="Pascal Bärtschi" userId="b5187864eb675daa" providerId="LiveId" clId="{5B295C65-7C6D-4280-AB5E-9FF5D7628949}" dt="2023-06-26T14:12:59.132" v="621" actId="165"/>
          <ac:grpSpMkLst>
            <pc:docMk/>
            <pc:sldMk cId="1568893744" sldId="258"/>
            <ac:grpSpMk id="76" creationId="{01189B18-D067-86A9-5803-088993C97B0A}"/>
          </ac:grpSpMkLst>
        </pc:grpChg>
        <pc:grpChg chg="add del mod">
          <ac:chgData name="Pascal Bärtschi" userId="b5187864eb675daa" providerId="LiveId" clId="{5B295C65-7C6D-4280-AB5E-9FF5D7628949}" dt="2023-06-26T14:38:57.811" v="841" actId="165"/>
          <ac:grpSpMkLst>
            <pc:docMk/>
            <pc:sldMk cId="1568893744" sldId="258"/>
            <ac:grpSpMk id="94" creationId="{81999EAB-7320-C568-A867-DF2FD3E27650}"/>
          </ac:grpSpMkLst>
        </pc:grpChg>
        <pc:grpChg chg="add del mod ord">
          <ac:chgData name="Pascal Bärtschi" userId="b5187864eb675daa" providerId="LiveId" clId="{5B295C65-7C6D-4280-AB5E-9FF5D7628949}" dt="2023-06-26T14:46:01.048" v="914" actId="165"/>
          <ac:grpSpMkLst>
            <pc:docMk/>
            <pc:sldMk cId="1568893744" sldId="258"/>
            <ac:grpSpMk id="100" creationId="{141EC704-7319-DDC7-6B38-1A370A136ADB}"/>
          </ac:grpSpMkLst>
        </pc:grpChg>
        <pc:grpChg chg="add del mod ord">
          <ac:chgData name="Pascal Bärtschi" userId="b5187864eb675daa" providerId="LiveId" clId="{5B295C65-7C6D-4280-AB5E-9FF5D7628949}" dt="2023-06-26T14:46:01.048" v="914" actId="165"/>
          <ac:grpSpMkLst>
            <pc:docMk/>
            <pc:sldMk cId="1568893744" sldId="258"/>
            <ac:grpSpMk id="103" creationId="{F29CA83E-6714-262A-D497-744B1A092550}"/>
          </ac:grpSpMkLst>
        </pc:grpChg>
        <pc:grpChg chg="add del mod topLvl">
          <ac:chgData name="Pascal Bärtschi" userId="b5187864eb675daa" providerId="LiveId" clId="{5B295C65-7C6D-4280-AB5E-9FF5D7628949}" dt="2023-06-26T15:44:54.307" v="1752" actId="165"/>
          <ac:grpSpMkLst>
            <pc:docMk/>
            <pc:sldMk cId="1568893744" sldId="258"/>
            <ac:grpSpMk id="110" creationId="{97FAC37E-EED6-7C3C-8D7A-F8DE4D7D8C09}"/>
          </ac:grpSpMkLst>
        </pc:grpChg>
        <pc:grpChg chg="add del mod">
          <ac:chgData name="Pascal Bärtschi" userId="b5187864eb675daa" providerId="LiveId" clId="{5B295C65-7C6D-4280-AB5E-9FF5D7628949}" dt="2023-06-26T15:43:16.154" v="1727" actId="478"/>
          <ac:grpSpMkLst>
            <pc:docMk/>
            <pc:sldMk cId="1568893744" sldId="258"/>
            <ac:grpSpMk id="111" creationId="{370C8727-5B51-B03B-139C-6C9F8A5A266B}"/>
          </ac:grpSpMkLst>
        </pc:grpChg>
        <pc:grpChg chg="add del mod topLvl">
          <ac:chgData name="Pascal Bärtschi" userId="b5187864eb675daa" providerId="LiveId" clId="{5B295C65-7C6D-4280-AB5E-9FF5D7628949}" dt="2023-06-26T15:44:54.307" v="1752" actId="165"/>
          <ac:grpSpMkLst>
            <pc:docMk/>
            <pc:sldMk cId="1568893744" sldId="258"/>
            <ac:grpSpMk id="115" creationId="{026D24F2-0C0F-0D91-DB3B-2EB1AD4E647E}"/>
          </ac:grpSpMkLst>
        </pc:grpChg>
        <pc:grpChg chg="add del mod">
          <ac:chgData name="Pascal Bärtschi" userId="b5187864eb675daa" providerId="LiveId" clId="{5B295C65-7C6D-4280-AB5E-9FF5D7628949}" dt="2023-06-26T15:44:07.171" v="1744"/>
          <ac:grpSpMkLst>
            <pc:docMk/>
            <pc:sldMk cId="1568893744" sldId="258"/>
            <ac:grpSpMk id="119" creationId="{D32E359D-5DC2-4F1E-CD68-4F88B55C0F51}"/>
          </ac:grpSpMkLst>
        </pc:grpChg>
        <pc:grpChg chg="add del mod">
          <ac:chgData name="Pascal Bärtschi" userId="b5187864eb675daa" providerId="LiveId" clId="{5B295C65-7C6D-4280-AB5E-9FF5D7628949}" dt="2023-06-26T15:44:51.683" v="1751" actId="165"/>
          <ac:grpSpMkLst>
            <pc:docMk/>
            <pc:sldMk cId="1568893744" sldId="258"/>
            <ac:grpSpMk id="123" creationId="{5C208C85-6F4D-8488-E14D-01FDB1CA4751}"/>
          </ac:grpSpMkLst>
        </pc:grpChg>
        <pc:grpChg chg="add del mod">
          <ac:chgData name="Pascal Bärtschi" userId="b5187864eb675daa" providerId="LiveId" clId="{5B295C65-7C6D-4280-AB5E-9FF5D7628949}" dt="2023-06-26T15:44:40.607" v="1750" actId="478"/>
          <ac:grpSpMkLst>
            <pc:docMk/>
            <pc:sldMk cId="1568893744" sldId="258"/>
            <ac:grpSpMk id="124" creationId="{69CAA659-5ED1-A115-C655-521EE342BF49}"/>
          </ac:grpSpMkLst>
        </pc:grpChg>
        <pc:grpChg chg="mod">
          <ac:chgData name="Pascal Bärtschi" userId="b5187864eb675daa" providerId="LiveId" clId="{5B295C65-7C6D-4280-AB5E-9FF5D7628949}" dt="2023-06-26T15:44:37.025" v="1749"/>
          <ac:grpSpMkLst>
            <pc:docMk/>
            <pc:sldMk cId="1568893744" sldId="258"/>
            <ac:grpSpMk id="125" creationId="{D95E8E7B-644A-9F68-D032-009F274BF5F8}"/>
          </ac:grpSpMkLst>
        </pc:grpChg>
        <pc:grpChg chg="mod">
          <ac:chgData name="Pascal Bärtschi" userId="b5187864eb675daa" providerId="LiveId" clId="{5B295C65-7C6D-4280-AB5E-9FF5D7628949}" dt="2023-06-26T15:44:37.025" v="1749"/>
          <ac:grpSpMkLst>
            <pc:docMk/>
            <pc:sldMk cId="1568893744" sldId="258"/>
            <ac:grpSpMk id="126" creationId="{CE527CB0-777B-A48E-B6AE-BB823FBDA52E}"/>
          </ac:grpSpMkLst>
        </pc:grpChg>
        <pc:grpChg chg="add del mod">
          <ac:chgData name="Pascal Bärtschi" userId="b5187864eb675daa" providerId="LiveId" clId="{5B295C65-7C6D-4280-AB5E-9FF5D7628949}" dt="2023-06-26T15:47:39.627" v="1820" actId="165"/>
          <ac:grpSpMkLst>
            <pc:docMk/>
            <pc:sldMk cId="1568893744" sldId="258"/>
            <ac:grpSpMk id="132" creationId="{A0ED7E91-EE4A-5DEB-B15B-8C76B333AF32}"/>
          </ac:grpSpMkLst>
        </pc:grpChg>
        <pc:grpChg chg="add del mod">
          <ac:chgData name="Pascal Bärtschi" userId="b5187864eb675daa" providerId="LiveId" clId="{5B295C65-7C6D-4280-AB5E-9FF5D7628949}" dt="2023-06-26T15:48:13.003" v="1826" actId="165"/>
          <ac:grpSpMkLst>
            <pc:docMk/>
            <pc:sldMk cId="1568893744" sldId="258"/>
            <ac:grpSpMk id="133" creationId="{6D73808B-506C-96A4-4B0C-A24BAE35E765}"/>
          </ac:grpSpMkLst>
        </pc:grpChg>
        <pc:grpChg chg="add mod ord topLvl">
          <ac:chgData name="Pascal Bärtschi" userId="b5187864eb675daa" providerId="LiveId" clId="{5B295C65-7C6D-4280-AB5E-9FF5D7628949}" dt="2023-06-27T02:12:40.592" v="2696" actId="164"/>
          <ac:grpSpMkLst>
            <pc:docMk/>
            <pc:sldMk cId="1568893744" sldId="258"/>
            <ac:grpSpMk id="138" creationId="{2C66602F-9C3F-129C-44BC-6C6817DF9585}"/>
          </ac:grpSpMkLst>
        </pc:grpChg>
        <pc:grpChg chg="add mod ord topLvl">
          <ac:chgData name="Pascal Bärtschi" userId="b5187864eb675daa" providerId="LiveId" clId="{5B295C65-7C6D-4280-AB5E-9FF5D7628949}" dt="2023-06-27T02:12:40.592" v="2696" actId="164"/>
          <ac:grpSpMkLst>
            <pc:docMk/>
            <pc:sldMk cId="1568893744" sldId="258"/>
            <ac:grpSpMk id="159" creationId="{8547DC76-19F5-D6D4-24A0-15A00D1E5670}"/>
          </ac:grpSpMkLst>
        </pc:grpChg>
        <pc:grpChg chg="add del mod">
          <ac:chgData name="Pascal Bärtschi" userId="b5187864eb675daa" providerId="LiveId" clId="{5B295C65-7C6D-4280-AB5E-9FF5D7628949}" dt="2023-06-27T02:08:16.592" v="2492" actId="165"/>
          <ac:grpSpMkLst>
            <pc:docMk/>
            <pc:sldMk cId="1568893744" sldId="258"/>
            <ac:grpSpMk id="167" creationId="{CE914088-2575-39EA-3647-206CAC19687B}"/>
          </ac:grpSpMkLst>
        </pc:grpChg>
        <pc:grpChg chg="add del mod">
          <ac:chgData name="Pascal Bärtschi" userId="b5187864eb675daa" providerId="LiveId" clId="{5B295C65-7C6D-4280-AB5E-9FF5D7628949}" dt="2023-06-27T02:09:48.561" v="2495" actId="165"/>
          <ac:grpSpMkLst>
            <pc:docMk/>
            <pc:sldMk cId="1568893744" sldId="258"/>
            <ac:grpSpMk id="168" creationId="{0F4037B2-7908-7594-565E-C20AADDB3F8B}"/>
          </ac:grpSpMkLst>
        </pc:grpChg>
        <pc:grpChg chg="add mod">
          <ac:chgData name="Pascal Bärtschi" userId="b5187864eb675daa" providerId="LiveId" clId="{5B295C65-7C6D-4280-AB5E-9FF5D7628949}" dt="2023-06-27T02:12:40.592" v="2696" actId="164"/>
          <ac:grpSpMkLst>
            <pc:docMk/>
            <pc:sldMk cId="1568893744" sldId="258"/>
            <ac:grpSpMk id="169" creationId="{85DC9312-7532-94AC-F172-FF8D1D02D510}"/>
          </ac:grpSpMkLst>
        </pc:grpChg>
        <pc:cxnChg chg="mod topLvl">
          <ac:chgData name="Pascal Bärtschi" userId="b5187864eb675daa" providerId="LiveId" clId="{5B295C65-7C6D-4280-AB5E-9FF5D7628949}" dt="2023-06-26T14:12:59.132" v="621" actId="165"/>
          <ac:cxnSpMkLst>
            <pc:docMk/>
            <pc:sldMk cId="1568893744" sldId="258"/>
            <ac:cxnSpMk id="8" creationId="{F18E0DDF-692A-2404-029D-91DB11198470}"/>
          </ac:cxnSpMkLst>
        </pc:cxnChg>
        <pc:cxnChg chg="mod topLvl">
          <ac:chgData name="Pascal Bärtschi" userId="b5187864eb675daa" providerId="LiveId" clId="{5B295C65-7C6D-4280-AB5E-9FF5D7628949}" dt="2023-06-26T14:12:59.132" v="621" actId="165"/>
          <ac:cxnSpMkLst>
            <pc:docMk/>
            <pc:sldMk cId="1568893744" sldId="258"/>
            <ac:cxnSpMk id="13" creationId="{F891B0EA-91F5-873C-DAE5-6D9D7158DB22}"/>
          </ac:cxnSpMkLst>
        </pc:cxnChg>
        <pc:cxnChg chg="mod topLvl">
          <ac:chgData name="Pascal Bärtschi" userId="b5187864eb675daa" providerId="LiveId" clId="{5B295C65-7C6D-4280-AB5E-9FF5D7628949}" dt="2023-06-26T14:12:59.132" v="621" actId="165"/>
          <ac:cxnSpMkLst>
            <pc:docMk/>
            <pc:sldMk cId="1568893744" sldId="258"/>
            <ac:cxnSpMk id="19" creationId="{69D00279-A8A2-FD9F-2CFB-9E8B602F968D}"/>
          </ac:cxnSpMkLst>
        </pc:cxnChg>
        <pc:cxnChg chg="mod topLvl">
          <ac:chgData name="Pascal Bärtschi" userId="b5187864eb675daa" providerId="LiveId" clId="{5B295C65-7C6D-4280-AB5E-9FF5D7628949}" dt="2023-06-26T14:12:59.132" v="621" actId="165"/>
          <ac:cxnSpMkLst>
            <pc:docMk/>
            <pc:sldMk cId="1568893744" sldId="258"/>
            <ac:cxnSpMk id="23" creationId="{15A9E28A-33FC-2142-F91D-45327D01F82C}"/>
          </ac:cxnSpMkLst>
        </pc:cxnChg>
        <pc:cxnChg chg="add mod ord topLvl">
          <ac:chgData name="Pascal Bärtschi" userId="b5187864eb675daa" providerId="LiveId" clId="{5B295C65-7C6D-4280-AB5E-9FF5D7628949}" dt="2023-06-27T02:12:40.592" v="2696" actId="164"/>
          <ac:cxnSpMkLst>
            <pc:docMk/>
            <pc:sldMk cId="1568893744" sldId="258"/>
            <ac:cxnSpMk id="26" creationId="{46FB3C74-D1FC-98C8-207A-6C90867B39CB}"/>
          </ac:cxnSpMkLst>
        </pc:cxnChg>
        <pc:cxnChg chg="mod topLvl">
          <ac:chgData name="Pascal Bärtschi" userId="b5187864eb675daa" providerId="LiveId" clId="{5B295C65-7C6D-4280-AB5E-9FF5D7628949}" dt="2023-06-26T14:12:59.132" v="621" actId="165"/>
          <ac:cxnSpMkLst>
            <pc:docMk/>
            <pc:sldMk cId="1568893744" sldId="258"/>
            <ac:cxnSpMk id="27" creationId="{7B6FE3C3-E9B4-875E-0511-1F9AE1C10BB5}"/>
          </ac:cxnSpMkLst>
        </pc:cxnChg>
        <pc:cxnChg chg="mod topLvl">
          <ac:chgData name="Pascal Bärtschi" userId="b5187864eb675daa" providerId="LiveId" clId="{5B295C65-7C6D-4280-AB5E-9FF5D7628949}" dt="2023-06-26T14:14:39.413" v="640" actId="1076"/>
          <ac:cxnSpMkLst>
            <pc:docMk/>
            <pc:sldMk cId="1568893744" sldId="258"/>
            <ac:cxnSpMk id="30" creationId="{BE2EDBE3-7F2F-435A-6B55-02395C73459E}"/>
          </ac:cxnSpMkLst>
        </pc:cxnChg>
        <pc:cxnChg chg="add mod ord topLvl">
          <ac:chgData name="Pascal Bärtschi" userId="b5187864eb675daa" providerId="LiveId" clId="{5B295C65-7C6D-4280-AB5E-9FF5D7628949}" dt="2023-06-27T02:12:40.592" v="2696" actId="164"/>
          <ac:cxnSpMkLst>
            <pc:docMk/>
            <pc:sldMk cId="1568893744" sldId="258"/>
            <ac:cxnSpMk id="31" creationId="{715F34A2-CFE8-2E07-8A1A-F8166C6C6C7C}"/>
          </ac:cxnSpMkLst>
        </pc:cxnChg>
        <pc:cxnChg chg="add mod ord topLvl">
          <ac:chgData name="Pascal Bärtschi" userId="b5187864eb675daa" providerId="LiveId" clId="{5B295C65-7C6D-4280-AB5E-9FF5D7628949}" dt="2023-06-27T02:12:40.592" v="2696" actId="164"/>
          <ac:cxnSpMkLst>
            <pc:docMk/>
            <pc:sldMk cId="1568893744" sldId="258"/>
            <ac:cxnSpMk id="34" creationId="{3EE2A0FD-2D6C-8F44-1539-7EE474CE64C6}"/>
          </ac:cxnSpMkLst>
        </pc:cxnChg>
        <pc:cxnChg chg="mod topLvl">
          <ac:chgData name="Pascal Bärtschi" userId="b5187864eb675daa" providerId="LiveId" clId="{5B295C65-7C6D-4280-AB5E-9FF5D7628949}" dt="2023-06-26T14:12:59.132" v="621" actId="165"/>
          <ac:cxnSpMkLst>
            <pc:docMk/>
            <pc:sldMk cId="1568893744" sldId="258"/>
            <ac:cxnSpMk id="35" creationId="{709F1C95-CD7D-0672-47FC-849BA789201A}"/>
          </ac:cxnSpMkLst>
        </pc:cxnChg>
        <pc:cxnChg chg="mod topLvl">
          <ac:chgData name="Pascal Bärtschi" userId="b5187864eb675daa" providerId="LiveId" clId="{5B295C65-7C6D-4280-AB5E-9FF5D7628949}" dt="2023-06-26T14:12:59.132" v="621" actId="165"/>
          <ac:cxnSpMkLst>
            <pc:docMk/>
            <pc:sldMk cId="1568893744" sldId="258"/>
            <ac:cxnSpMk id="40" creationId="{836599E1-DC68-630F-C5AD-CDD2C74DDD8E}"/>
          </ac:cxnSpMkLst>
        </pc:cxnChg>
        <pc:cxnChg chg="mod topLvl">
          <ac:chgData name="Pascal Bärtschi" userId="b5187864eb675daa" providerId="LiveId" clId="{5B295C65-7C6D-4280-AB5E-9FF5D7628949}" dt="2023-06-26T14:12:59.132" v="621" actId="165"/>
          <ac:cxnSpMkLst>
            <pc:docMk/>
            <pc:sldMk cId="1568893744" sldId="258"/>
            <ac:cxnSpMk id="59" creationId="{995738D5-E670-35CB-40E6-079319650FDE}"/>
          </ac:cxnSpMkLst>
        </pc:cxnChg>
        <pc:cxnChg chg="mod">
          <ac:chgData name="Pascal Bärtschi" userId="b5187864eb675daa" providerId="LiveId" clId="{5B295C65-7C6D-4280-AB5E-9FF5D7628949}" dt="2023-06-26T14:12:59.132" v="621" actId="165"/>
          <ac:cxnSpMkLst>
            <pc:docMk/>
            <pc:sldMk cId="1568893744" sldId="258"/>
            <ac:cxnSpMk id="62" creationId="{810E69F3-CC50-849E-0B3F-DC22578E366F}"/>
          </ac:cxnSpMkLst>
        </pc:cxnChg>
        <pc:cxnChg chg="mod">
          <ac:chgData name="Pascal Bärtschi" userId="b5187864eb675daa" providerId="LiveId" clId="{5B295C65-7C6D-4280-AB5E-9FF5D7628949}" dt="2023-06-26T14:12:59.132" v="621" actId="165"/>
          <ac:cxnSpMkLst>
            <pc:docMk/>
            <pc:sldMk cId="1568893744" sldId="258"/>
            <ac:cxnSpMk id="82" creationId="{427843A1-D460-F752-237B-D23852AE7526}"/>
          </ac:cxnSpMkLst>
        </pc:cxnChg>
        <pc:cxnChg chg="add mod">
          <ac:chgData name="Pascal Bärtschi" userId="b5187864eb675daa" providerId="LiveId" clId="{5B295C65-7C6D-4280-AB5E-9FF5D7628949}" dt="2023-06-26T14:36:14.564" v="828" actId="571"/>
          <ac:cxnSpMkLst>
            <pc:docMk/>
            <pc:sldMk cId="1568893744" sldId="258"/>
            <ac:cxnSpMk id="89" creationId="{4AD2946C-DEB6-020D-006A-F09ECB10DF85}"/>
          </ac:cxnSpMkLst>
        </pc:cxnChg>
        <pc:cxnChg chg="add mod ord topLvl">
          <ac:chgData name="Pascal Bärtschi" userId="b5187864eb675daa" providerId="LiveId" clId="{5B295C65-7C6D-4280-AB5E-9FF5D7628949}" dt="2023-06-27T02:12:40.592" v="2696" actId="164"/>
          <ac:cxnSpMkLst>
            <pc:docMk/>
            <pc:sldMk cId="1568893744" sldId="258"/>
            <ac:cxnSpMk id="91" creationId="{FFCDAE98-6DC0-3074-6D9B-7AA2C9D48040}"/>
          </ac:cxnSpMkLst>
        </pc:cxnChg>
        <pc:cxnChg chg="add mod ord topLvl">
          <ac:chgData name="Pascal Bärtschi" userId="b5187864eb675daa" providerId="LiveId" clId="{5B295C65-7C6D-4280-AB5E-9FF5D7628949}" dt="2023-06-27T02:12:40.592" v="2696" actId="164"/>
          <ac:cxnSpMkLst>
            <pc:docMk/>
            <pc:sldMk cId="1568893744" sldId="258"/>
            <ac:cxnSpMk id="92" creationId="{2858486C-B33E-2589-B30E-1CD974266A4F}"/>
          </ac:cxnSpMkLst>
        </pc:cxnChg>
        <pc:cxnChg chg="add mod ord topLvl">
          <ac:chgData name="Pascal Bärtschi" userId="b5187864eb675daa" providerId="LiveId" clId="{5B295C65-7C6D-4280-AB5E-9FF5D7628949}" dt="2023-06-27T02:12:40.592" v="2696" actId="164"/>
          <ac:cxnSpMkLst>
            <pc:docMk/>
            <pc:sldMk cId="1568893744" sldId="258"/>
            <ac:cxnSpMk id="93" creationId="{8F06200F-3018-3252-8855-A075385D492F}"/>
          </ac:cxnSpMkLst>
        </pc:cxnChg>
        <pc:cxnChg chg="add del mod ord">
          <ac:chgData name="Pascal Bärtschi" userId="b5187864eb675daa" providerId="LiveId" clId="{5B295C65-7C6D-4280-AB5E-9FF5D7628949}" dt="2023-06-26T15:45:50.615" v="1757" actId="478"/>
          <ac:cxnSpMkLst>
            <pc:docMk/>
            <pc:sldMk cId="1568893744" sldId="258"/>
            <ac:cxnSpMk id="99" creationId="{1A33C6BC-1F6F-90CA-9B33-88AB924DBD84}"/>
          </ac:cxnSpMkLst>
        </pc:cxnChg>
        <pc:cxnChg chg="mod topLvl">
          <ac:chgData name="Pascal Bärtschi" userId="b5187864eb675daa" providerId="LiveId" clId="{5B295C65-7C6D-4280-AB5E-9FF5D7628949}" dt="2023-06-27T02:12:40.592" v="2696" actId="164"/>
          <ac:cxnSpMkLst>
            <pc:docMk/>
            <pc:sldMk cId="1568893744" sldId="258"/>
            <ac:cxnSpMk id="102" creationId="{F1450F95-AA08-8F15-24B4-EA76C6128A50}"/>
          </ac:cxnSpMkLst>
        </pc:cxnChg>
        <pc:cxnChg chg="del mod topLvl">
          <ac:chgData name="Pascal Bärtschi" userId="b5187864eb675daa" providerId="LiveId" clId="{5B295C65-7C6D-4280-AB5E-9FF5D7628949}" dt="2023-06-26T15:44:12.568" v="1746" actId="478"/>
          <ac:cxnSpMkLst>
            <pc:docMk/>
            <pc:sldMk cId="1568893744" sldId="258"/>
            <ac:cxnSpMk id="105" creationId="{66414E6E-FDAB-02B2-4BB1-494D25D15377}"/>
          </ac:cxnSpMkLst>
        </pc:cxnChg>
        <pc:cxnChg chg="mod">
          <ac:chgData name="Pascal Bärtschi" userId="b5187864eb675daa" providerId="LiveId" clId="{5B295C65-7C6D-4280-AB5E-9FF5D7628949}" dt="2023-06-26T15:42:34.399" v="1720"/>
          <ac:cxnSpMkLst>
            <pc:docMk/>
            <pc:sldMk cId="1568893744" sldId="258"/>
            <ac:cxnSpMk id="112" creationId="{68B2E685-6AC4-3C3B-4F23-98115312FA02}"/>
          </ac:cxnSpMkLst>
        </pc:cxnChg>
        <pc:cxnChg chg="mod topLvl">
          <ac:chgData name="Pascal Bärtschi" userId="b5187864eb675daa" providerId="LiveId" clId="{5B295C65-7C6D-4280-AB5E-9FF5D7628949}" dt="2023-06-27T02:09:48.561" v="2495" actId="165"/>
          <ac:cxnSpMkLst>
            <pc:docMk/>
            <pc:sldMk cId="1568893744" sldId="258"/>
            <ac:cxnSpMk id="116" creationId="{D794AD3E-3DF2-AFF5-AF73-270BB0C2A4BF}"/>
          </ac:cxnSpMkLst>
        </pc:cxnChg>
        <pc:cxnChg chg="mod">
          <ac:chgData name="Pascal Bärtschi" userId="b5187864eb675daa" providerId="LiveId" clId="{5B295C65-7C6D-4280-AB5E-9FF5D7628949}" dt="2023-06-26T15:44:01" v="1743"/>
          <ac:cxnSpMkLst>
            <pc:docMk/>
            <pc:sldMk cId="1568893744" sldId="258"/>
            <ac:cxnSpMk id="120" creationId="{349C21A2-6641-7265-94E6-8C568AB4C5AF}"/>
          </ac:cxnSpMkLst>
        </pc:cxnChg>
        <pc:cxnChg chg="mod">
          <ac:chgData name="Pascal Bärtschi" userId="b5187864eb675daa" providerId="LiveId" clId="{5B295C65-7C6D-4280-AB5E-9FF5D7628949}" dt="2023-06-26T15:44:37.025" v="1749"/>
          <ac:cxnSpMkLst>
            <pc:docMk/>
            <pc:sldMk cId="1568893744" sldId="258"/>
            <ac:cxnSpMk id="127" creationId="{891B6FEC-539B-9CF7-0266-5CE47AB66B99}"/>
          </ac:cxnSpMkLst>
        </pc:cxnChg>
        <pc:cxnChg chg="mod">
          <ac:chgData name="Pascal Bärtschi" userId="b5187864eb675daa" providerId="LiveId" clId="{5B295C65-7C6D-4280-AB5E-9FF5D7628949}" dt="2023-06-26T15:44:37.025" v="1749"/>
          <ac:cxnSpMkLst>
            <pc:docMk/>
            <pc:sldMk cId="1568893744" sldId="258"/>
            <ac:cxnSpMk id="129" creationId="{FA7B0A15-9313-0E1A-3AAC-93215A9511C4}"/>
          </ac:cxnSpMkLst>
        </pc:cxnChg>
        <pc:cxnChg chg="del mod">
          <ac:chgData name="Pascal Bärtschi" userId="b5187864eb675daa" providerId="LiveId" clId="{5B295C65-7C6D-4280-AB5E-9FF5D7628949}" dt="2023-06-26T15:47:59.435" v="1824" actId="478"/>
          <ac:cxnSpMkLst>
            <pc:docMk/>
            <pc:sldMk cId="1568893744" sldId="258"/>
            <ac:cxnSpMk id="136" creationId="{DA9582A4-7916-9961-B41A-7203F891713B}"/>
          </ac:cxnSpMkLst>
        </pc:cxnChg>
        <pc:cxnChg chg="add del mod">
          <ac:chgData name="Pascal Bärtschi" userId="b5187864eb675daa" providerId="LiveId" clId="{5B295C65-7C6D-4280-AB5E-9FF5D7628949}" dt="2023-06-26T16:07:17.412" v="2226" actId="478"/>
          <ac:cxnSpMkLst>
            <pc:docMk/>
            <pc:sldMk cId="1568893744" sldId="258"/>
            <ac:cxnSpMk id="154" creationId="{4B5DDDEC-5D4B-98A2-82DB-1DAF19B224B0}"/>
          </ac:cxnSpMkLst>
        </pc:cxnChg>
        <pc:cxnChg chg="mod">
          <ac:chgData name="Pascal Bärtschi" userId="b5187864eb675daa" providerId="LiveId" clId="{5B295C65-7C6D-4280-AB5E-9FF5D7628949}" dt="2023-06-27T02:09:48.561" v="2495" actId="165"/>
          <ac:cxnSpMkLst>
            <pc:docMk/>
            <pc:sldMk cId="1568893744" sldId="258"/>
            <ac:cxnSpMk id="161" creationId="{B1770B37-FC6B-F88A-CC32-165F3893E405}"/>
          </ac:cxnSpMkLst>
        </pc:cxnChg>
      </pc:sldChg>
      <pc:sldChg chg="addSp modSp add del mod">
        <pc:chgData name="Pascal Bärtschi" userId="b5187864eb675daa" providerId="LiveId" clId="{5B295C65-7C6D-4280-AB5E-9FF5D7628949}" dt="2023-06-25T14:51:39.930" v="606" actId="47"/>
        <pc:sldMkLst>
          <pc:docMk/>
          <pc:sldMk cId="2277640128" sldId="258"/>
        </pc:sldMkLst>
        <pc:spChg chg="mod">
          <ac:chgData name="Pascal Bärtschi" userId="b5187864eb675daa" providerId="LiveId" clId="{5B295C65-7C6D-4280-AB5E-9FF5D7628949}" dt="2023-06-25T14:49:12.304" v="601" actId="164"/>
          <ac:spMkLst>
            <pc:docMk/>
            <pc:sldMk cId="2277640128" sldId="258"/>
            <ac:spMk id="41" creationId="{A7E20559-81D2-1BEE-6692-F7522881CDF7}"/>
          </ac:spMkLst>
        </pc:spChg>
        <pc:spChg chg="mod">
          <ac:chgData name="Pascal Bärtschi" userId="b5187864eb675daa" providerId="LiveId" clId="{5B295C65-7C6D-4280-AB5E-9FF5D7628949}" dt="2023-06-25T14:49:12.304" v="601" actId="164"/>
          <ac:spMkLst>
            <pc:docMk/>
            <pc:sldMk cId="2277640128" sldId="258"/>
            <ac:spMk id="43" creationId="{B6A84651-C7DB-66DB-47DC-68C3AEA0543D}"/>
          </ac:spMkLst>
        </pc:spChg>
        <pc:spChg chg="mod">
          <ac:chgData name="Pascal Bärtschi" userId="b5187864eb675daa" providerId="LiveId" clId="{5B295C65-7C6D-4280-AB5E-9FF5D7628949}" dt="2023-06-25T14:49:12.304" v="601" actId="164"/>
          <ac:spMkLst>
            <pc:docMk/>
            <pc:sldMk cId="2277640128" sldId="258"/>
            <ac:spMk id="46" creationId="{1DB14A14-CC84-3FDB-4128-C352E759BAD4}"/>
          </ac:spMkLst>
        </pc:spChg>
        <pc:spChg chg="mod">
          <ac:chgData name="Pascal Bärtschi" userId="b5187864eb675daa" providerId="LiveId" clId="{5B295C65-7C6D-4280-AB5E-9FF5D7628949}" dt="2023-06-25T14:49:12.304" v="601" actId="164"/>
          <ac:spMkLst>
            <pc:docMk/>
            <pc:sldMk cId="2277640128" sldId="258"/>
            <ac:spMk id="49" creationId="{86B7AA6A-458D-8378-F7BA-874147E4764D}"/>
          </ac:spMkLst>
        </pc:spChg>
        <pc:spChg chg="mod">
          <ac:chgData name="Pascal Bärtschi" userId="b5187864eb675daa" providerId="LiveId" clId="{5B295C65-7C6D-4280-AB5E-9FF5D7628949}" dt="2023-06-25T14:49:12.304" v="601" actId="164"/>
          <ac:spMkLst>
            <pc:docMk/>
            <pc:sldMk cId="2277640128" sldId="258"/>
            <ac:spMk id="50" creationId="{43FDA090-BABD-3036-BBFF-2428A0DC44A0}"/>
          </ac:spMkLst>
        </pc:spChg>
        <pc:spChg chg="mod">
          <ac:chgData name="Pascal Bärtschi" userId="b5187864eb675daa" providerId="LiveId" clId="{5B295C65-7C6D-4280-AB5E-9FF5D7628949}" dt="2023-06-25T14:49:12.304" v="601" actId="164"/>
          <ac:spMkLst>
            <pc:docMk/>
            <pc:sldMk cId="2277640128" sldId="258"/>
            <ac:spMk id="53" creationId="{BD32311A-E854-F137-BF80-37BCEEAC85BD}"/>
          </ac:spMkLst>
        </pc:spChg>
        <pc:spChg chg="mod">
          <ac:chgData name="Pascal Bärtschi" userId="b5187864eb675daa" providerId="LiveId" clId="{5B295C65-7C6D-4280-AB5E-9FF5D7628949}" dt="2023-06-25T14:49:12.304" v="601" actId="164"/>
          <ac:spMkLst>
            <pc:docMk/>
            <pc:sldMk cId="2277640128" sldId="258"/>
            <ac:spMk id="72" creationId="{C57FBB83-E21C-6A24-3AEE-63A8A63E5E95}"/>
          </ac:spMkLst>
        </pc:spChg>
        <pc:spChg chg="mod">
          <ac:chgData name="Pascal Bärtschi" userId="b5187864eb675daa" providerId="LiveId" clId="{5B295C65-7C6D-4280-AB5E-9FF5D7628949}" dt="2023-06-25T14:49:12.304" v="601" actId="164"/>
          <ac:spMkLst>
            <pc:docMk/>
            <pc:sldMk cId="2277640128" sldId="258"/>
            <ac:spMk id="73" creationId="{77A9D85B-ADCC-4D6F-B819-AF484B77104F}"/>
          </ac:spMkLst>
        </pc:spChg>
        <pc:spChg chg="mod">
          <ac:chgData name="Pascal Bärtschi" userId="b5187864eb675daa" providerId="LiveId" clId="{5B295C65-7C6D-4280-AB5E-9FF5D7628949}" dt="2023-06-25T14:49:12.304" v="601" actId="164"/>
          <ac:spMkLst>
            <pc:docMk/>
            <pc:sldMk cId="2277640128" sldId="258"/>
            <ac:spMk id="77" creationId="{6654FF79-5B35-A1E0-13F2-A904CD1FD1BA}"/>
          </ac:spMkLst>
        </pc:spChg>
        <pc:spChg chg="mod">
          <ac:chgData name="Pascal Bärtschi" userId="b5187864eb675daa" providerId="LiveId" clId="{5B295C65-7C6D-4280-AB5E-9FF5D7628949}" dt="2023-06-25T14:49:12.304" v="601" actId="164"/>
          <ac:spMkLst>
            <pc:docMk/>
            <pc:sldMk cId="2277640128" sldId="258"/>
            <ac:spMk id="78" creationId="{BCC6BC96-4C6A-3420-8AD8-182A511EB04E}"/>
          </ac:spMkLst>
        </pc:spChg>
        <pc:spChg chg="mod">
          <ac:chgData name="Pascal Bärtschi" userId="b5187864eb675daa" providerId="LiveId" clId="{5B295C65-7C6D-4280-AB5E-9FF5D7628949}" dt="2023-06-25T14:49:12.304" v="601" actId="164"/>
          <ac:spMkLst>
            <pc:docMk/>
            <pc:sldMk cId="2277640128" sldId="258"/>
            <ac:spMk id="79" creationId="{2489715D-FBEF-456C-7874-7355D31FAC24}"/>
          </ac:spMkLst>
        </pc:spChg>
        <pc:spChg chg="mod">
          <ac:chgData name="Pascal Bärtschi" userId="b5187864eb675daa" providerId="LiveId" clId="{5B295C65-7C6D-4280-AB5E-9FF5D7628949}" dt="2023-06-25T14:49:12.304" v="601" actId="164"/>
          <ac:spMkLst>
            <pc:docMk/>
            <pc:sldMk cId="2277640128" sldId="258"/>
            <ac:spMk id="80" creationId="{5A5CE57F-7AD5-E5A7-6E89-157D0F13BA9C}"/>
          </ac:spMkLst>
        </pc:spChg>
        <pc:grpChg chg="add mod">
          <ac:chgData name="Pascal Bärtschi" userId="b5187864eb675daa" providerId="LiveId" clId="{5B295C65-7C6D-4280-AB5E-9FF5D7628949}" dt="2023-06-25T14:49:23.373" v="605" actId="1076"/>
          <ac:grpSpMkLst>
            <pc:docMk/>
            <pc:sldMk cId="2277640128" sldId="258"/>
            <ac:grpSpMk id="2" creationId="{3EC444A3-12DE-25F6-F3F6-28D68867CA57}"/>
          </ac:grpSpMkLst>
        </pc:grpChg>
        <pc:grpChg chg="mod">
          <ac:chgData name="Pascal Bärtschi" userId="b5187864eb675daa" providerId="LiveId" clId="{5B295C65-7C6D-4280-AB5E-9FF5D7628949}" dt="2023-06-25T14:49:12.304" v="601" actId="164"/>
          <ac:grpSpMkLst>
            <pc:docMk/>
            <pc:sldMk cId="2277640128" sldId="258"/>
            <ac:grpSpMk id="71" creationId="{1D84F93E-1724-90BC-C9C5-EDB8DCC65A25}"/>
          </ac:grpSpMkLst>
        </pc:grpChg>
        <pc:grpChg chg="mod">
          <ac:chgData name="Pascal Bärtschi" userId="b5187864eb675daa" providerId="LiveId" clId="{5B295C65-7C6D-4280-AB5E-9FF5D7628949}" dt="2023-06-25T14:49:12.304" v="601" actId="164"/>
          <ac:grpSpMkLst>
            <pc:docMk/>
            <pc:sldMk cId="2277640128" sldId="258"/>
            <ac:grpSpMk id="76" creationId="{01189B18-D067-86A9-5803-088993C97B0A}"/>
          </ac:grpSpMkLst>
        </pc:grpChg>
        <pc:cxnChg chg="mod">
          <ac:chgData name="Pascal Bärtschi" userId="b5187864eb675daa" providerId="LiveId" clId="{5B295C65-7C6D-4280-AB5E-9FF5D7628949}" dt="2023-06-25T14:49:12.304" v="601" actId="164"/>
          <ac:cxnSpMkLst>
            <pc:docMk/>
            <pc:sldMk cId="2277640128" sldId="258"/>
            <ac:cxnSpMk id="8" creationId="{F18E0DDF-692A-2404-029D-91DB11198470}"/>
          </ac:cxnSpMkLst>
        </pc:cxnChg>
        <pc:cxnChg chg="mod">
          <ac:chgData name="Pascal Bärtschi" userId="b5187864eb675daa" providerId="LiveId" clId="{5B295C65-7C6D-4280-AB5E-9FF5D7628949}" dt="2023-06-25T14:49:12.304" v="601" actId="164"/>
          <ac:cxnSpMkLst>
            <pc:docMk/>
            <pc:sldMk cId="2277640128" sldId="258"/>
            <ac:cxnSpMk id="13" creationId="{F891B0EA-91F5-873C-DAE5-6D9D7158DB22}"/>
          </ac:cxnSpMkLst>
        </pc:cxnChg>
        <pc:cxnChg chg="mod">
          <ac:chgData name="Pascal Bärtschi" userId="b5187864eb675daa" providerId="LiveId" clId="{5B295C65-7C6D-4280-AB5E-9FF5D7628949}" dt="2023-06-25T14:49:12.304" v="601" actId="164"/>
          <ac:cxnSpMkLst>
            <pc:docMk/>
            <pc:sldMk cId="2277640128" sldId="258"/>
            <ac:cxnSpMk id="19" creationId="{69D00279-A8A2-FD9F-2CFB-9E8B602F968D}"/>
          </ac:cxnSpMkLst>
        </pc:cxnChg>
        <pc:cxnChg chg="mod">
          <ac:chgData name="Pascal Bärtschi" userId="b5187864eb675daa" providerId="LiveId" clId="{5B295C65-7C6D-4280-AB5E-9FF5D7628949}" dt="2023-06-25T14:49:12.304" v="601" actId="164"/>
          <ac:cxnSpMkLst>
            <pc:docMk/>
            <pc:sldMk cId="2277640128" sldId="258"/>
            <ac:cxnSpMk id="23" creationId="{15A9E28A-33FC-2142-F91D-45327D01F82C}"/>
          </ac:cxnSpMkLst>
        </pc:cxnChg>
        <pc:cxnChg chg="mod">
          <ac:chgData name="Pascal Bärtschi" userId="b5187864eb675daa" providerId="LiveId" clId="{5B295C65-7C6D-4280-AB5E-9FF5D7628949}" dt="2023-06-25T14:49:12.304" v="601" actId="164"/>
          <ac:cxnSpMkLst>
            <pc:docMk/>
            <pc:sldMk cId="2277640128" sldId="258"/>
            <ac:cxnSpMk id="27" creationId="{7B6FE3C3-E9B4-875E-0511-1F9AE1C10BB5}"/>
          </ac:cxnSpMkLst>
        </pc:cxnChg>
        <pc:cxnChg chg="mod">
          <ac:chgData name="Pascal Bärtschi" userId="b5187864eb675daa" providerId="LiveId" clId="{5B295C65-7C6D-4280-AB5E-9FF5D7628949}" dt="2023-06-25T14:49:12.304" v="601" actId="164"/>
          <ac:cxnSpMkLst>
            <pc:docMk/>
            <pc:sldMk cId="2277640128" sldId="258"/>
            <ac:cxnSpMk id="30" creationId="{BE2EDBE3-7F2F-435A-6B55-02395C73459E}"/>
          </ac:cxnSpMkLst>
        </pc:cxnChg>
        <pc:cxnChg chg="mod">
          <ac:chgData name="Pascal Bärtschi" userId="b5187864eb675daa" providerId="LiveId" clId="{5B295C65-7C6D-4280-AB5E-9FF5D7628949}" dt="2023-06-25T14:49:12.304" v="601" actId="164"/>
          <ac:cxnSpMkLst>
            <pc:docMk/>
            <pc:sldMk cId="2277640128" sldId="258"/>
            <ac:cxnSpMk id="35" creationId="{709F1C95-CD7D-0672-47FC-849BA789201A}"/>
          </ac:cxnSpMkLst>
        </pc:cxnChg>
        <pc:cxnChg chg="mod">
          <ac:chgData name="Pascal Bärtschi" userId="b5187864eb675daa" providerId="LiveId" clId="{5B295C65-7C6D-4280-AB5E-9FF5D7628949}" dt="2023-06-25T14:49:12.304" v="601" actId="164"/>
          <ac:cxnSpMkLst>
            <pc:docMk/>
            <pc:sldMk cId="2277640128" sldId="258"/>
            <ac:cxnSpMk id="40" creationId="{836599E1-DC68-630F-C5AD-CDD2C74DDD8E}"/>
          </ac:cxnSpMkLst>
        </pc:cxnChg>
        <pc:cxnChg chg="mod">
          <ac:chgData name="Pascal Bärtschi" userId="b5187864eb675daa" providerId="LiveId" clId="{5B295C65-7C6D-4280-AB5E-9FF5D7628949}" dt="2023-06-25T14:49:12.304" v="601" actId="164"/>
          <ac:cxnSpMkLst>
            <pc:docMk/>
            <pc:sldMk cId="2277640128" sldId="258"/>
            <ac:cxnSpMk id="59" creationId="{995738D5-E670-35CB-40E6-079319650FDE}"/>
          </ac:cxnSpMkLst>
        </pc:cxnChg>
      </pc:sldChg>
      <pc:sldChg chg="addSp modSp add del mod">
        <pc:chgData name="Pascal Bärtschi" userId="b5187864eb675daa" providerId="LiveId" clId="{5B295C65-7C6D-4280-AB5E-9FF5D7628949}" dt="2023-06-25T14:58:16.374" v="612" actId="47"/>
        <pc:sldMkLst>
          <pc:docMk/>
          <pc:sldMk cId="3489548301" sldId="258"/>
        </pc:sldMkLst>
        <pc:spChg chg="mod">
          <ac:chgData name="Pascal Bärtschi" userId="b5187864eb675daa" providerId="LiveId" clId="{5B295C65-7C6D-4280-AB5E-9FF5D7628949}" dt="2023-06-25T14:51:52.393" v="609" actId="164"/>
          <ac:spMkLst>
            <pc:docMk/>
            <pc:sldMk cId="3489548301" sldId="258"/>
            <ac:spMk id="41" creationId="{A7E20559-81D2-1BEE-6692-F7522881CDF7}"/>
          </ac:spMkLst>
        </pc:spChg>
        <pc:spChg chg="mod">
          <ac:chgData name="Pascal Bärtschi" userId="b5187864eb675daa" providerId="LiveId" clId="{5B295C65-7C6D-4280-AB5E-9FF5D7628949}" dt="2023-06-25T14:51:52.393" v="609" actId="164"/>
          <ac:spMkLst>
            <pc:docMk/>
            <pc:sldMk cId="3489548301" sldId="258"/>
            <ac:spMk id="43" creationId="{B6A84651-C7DB-66DB-47DC-68C3AEA0543D}"/>
          </ac:spMkLst>
        </pc:spChg>
        <pc:spChg chg="mod">
          <ac:chgData name="Pascal Bärtschi" userId="b5187864eb675daa" providerId="LiveId" clId="{5B295C65-7C6D-4280-AB5E-9FF5D7628949}" dt="2023-06-25T14:51:52.393" v="609" actId="164"/>
          <ac:spMkLst>
            <pc:docMk/>
            <pc:sldMk cId="3489548301" sldId="258"/>
            <ac:spMk id="46" creationId="{1DB14A14-CC84-3FDB-4128-C352E759BAD4}"/>
          </ac:spMkLst>
        </pc:spChg>
        <pc:spChg chg="mod">
          <ac:chgData name="Pascal Bärtschi" userId="b5187864eb675daa" providerId="LiveId" clId="{5B295C65-7C6D-4280-AB5E-9FF5D7628949}" dt="2023-06-25T14:51:52.393" v="609" actId="164"/>
          <ac:spMkLst>
            <pc:docMk/>
            <pc:sldMk cId="3489548301" sldId="258"/>
            <ac:spMk id="49" creationId="{86B7AA6A-458D-8378-F7BA-874147E4764D}"/>
          </ac:spMkLst>
        </pc:spChg>
        <pc:spChg chg="mod">
          <ac:chgData name="Pascal Bärtschi" userId="b5187864eb675daa" providerId="LiveId" clId="{5B295C65-7C6D-4280-AB5E-9FF5D7628949}" dt="2023-06-25T14:51:52.393" v="609" actId="164"/>
          <ac:spMkLst>
            <pc:docMk/>
            <pc:sldMk cId="3489548301" sldId="258"/>
            <ac:spMk id="50" creationId="{43FDA090-BABD-3036-BBFF-2428A0DC44A0}"/>
          </ac:spMkLst>
        </pc:spChg>
        <pc:spChg chg="mod">
          <ac:chgData name="Pascal Bärtschi" userId="b5187864eb675daa" providerId="LiveId" clId="{5B295C65-7C6D-4280-AB5E-9FF5D7628949}" dt="2023-06-25T14:51:52.393" v="609" actId="164"/>
          <ac:spMkLst>
            <pc:docMk/>
            <pc:sldMk cId="3489548301" sldId="258"/>
            <ac:spMk id="53" creationId="{BD32311A-E854-F137-BF80-37BCEEAC85BD}"/>
          </ac:spMkLst>
        </pc:spChg>
        <pc:spChg chg="mod">
          <ac:chgData name="Pascal Bärtschi" userId="b5187864eb675daa" providerId="LiveId" clId="{5B295C65-7C6D-4280-AB5E-9FF5D7628949}" dt="2023-06-25T14:51:52.393" v="609" actId="164"/>
          <ac:spMkLst>
            <pc:docMk/>
            <pc:sldMk cId="3489548301" sldId="258"/>
            <ac:spMk id="72" creationId="{C57FBB83-E21C-6A24-3AEE-63A8A63E5E95}"/>
          </ac:spMkLst>
        </pc:spChg>
        <pc:spChg chg="mod">
          <ac:chgData name="Pascal Bärtschi" userId="b5187864eb675daa" providerId="LiveId" clId="{5B295C65-7C6D-4280-AB5E-9FF5D7628949}" dt="2023-06-25T14:51:52.393" v="609" actId="164"/>
          <ac:spMkLst>
            <pc:docMk/>
            <pc:sldMk cId="3489548301" sldId="258"/>
            <ac:spMk id="73" creationId="{77A9D85B-ADCC-4D6F-B819-AF484B77104F}"/>
          </ac:spMkLst>
        </pc:spChg>
        <pc:spChg chg="mod">
          <ac:chgData name="Pascal Bärtschi" userId="b5187864eb675daa" providerId="LiveId" clId="{5B295C65-7C6D-4280-AB5E-9FF5D7628949}" dt="2023-06-25T14:51:52.393" v="609" actId="164"/>
          <ac:spMkLst>
            <pc:docMk/>
            <pc:sldMk cId="3489548301" sldId="258"/>
            <ac:spMk id="77" creationId="{6654FF79-5B35-A1E0-13F2-A904CD1FD1BA}"/>
          </ac:spMkLst>
        </pc:spChg>
        <pc:spChg chg="mod">
          <ac:chgData name="Pascal Bärtschi" userId="b5187864eb675daa" providerId="LiveId" clId="{5B295C65-7C6D-4280-AB5E-9FF5D7628949}" dt="2023-06-25T14:51:52.393" v="609" actId="164"/>
          <ac:spMkLst>
            <pc:docMk/>
            <pc:sldMk cId="3489548301" sldId="258"/>
            <ac:spMk id="78" creationId="{BCC6BC96-4C6A-3420-8AD8-182A511EB04E}"/>
          </ac:spMkLst>
        </pc:spChg>
        <pc:spChg chg="mod">
          <ac:chgData name="Pascal Bärtschi" userId="b5187864eb675daa" providerId="LiveId" clId="{5B295C65-7C6D-4280-AB5E-9FF5D7628949}" dt="2023-06-25T14:51:52.393" v="609" actId="164"/>
          <ac:spMkLst>
            <pc:docMk/>
            <pc:sldMk cId="3489548301" sldId="258"/>
            <ac:spMk id="79" creationId="{2489715D-FBEF-456C-7874-7355D31FAC24}"/>
          </ac:spMkLst>
        </pc:spChg>
        <pc:spChg chg="mod">
          <ac:chgData name="Pascal Bärtschi" userId="b5187864eb675daa" providerId="LiveId" clId="{5B295C65-7C6D-4280-AB5E-9FF5D7628949}" dt="2023-06-25T14:51:52.393" v="609" actId="164"/>
          <ac:spMkLst>
            <pc:docMk/>
            <pc:sldMk cId="3489548301" sldId="258"/>
            <ac:spMk id="80" creationId="{5A5CE57F-7AD5-E5A7-6E89-157D0F13BA9C}"/>
          </ac:spMkLst>
        </pc:spChg>
        <pc:grpChg chg="add mod">
          <ac:chgData name="Pascal Bärtschi" userId="b5187864eb675daa" providerId="LiveId" clId="{5B295C65-7C6D-4280-AB5E-9FF5D7628949}" dt="2023-06-25T14:52:31.062" v="610" actId="14100"/>
          <ac:grpSpMkLst>
            <pc:docMk/>
            <pc:sldMk cId="3489548301" sldId="258"/>
            <ac:grpSpMk id="2" creationId="{F570E0DC-6403-B10F-B1A6-B3E2F3F0AC23}"/>
          </ac:grpSpMkLst>
        </pc:grpChg>
        <pc:grpChg chg="mod">
          <ac:chgData name="Pascal Bärtschi" userId="b5187864eb675daa" providerId="LiveId" clId="{5B295C65-7C6D-4280-AB5E-9FF5D7628949}" dt="2023-06-25T14:51:52.393" v="609" actId="164"/>
          <ac:grpSpMkLst>
            <pc:docMk/>
            <pc:sldMk cId="3489548301" sldId="258"/>
            <ac:grpSpMk id="71" creationId="{1D84F93E-1724-90BC-C9C5-EDB8DCC65A25}"/>
          </ac:grpSpMkLst>
        </pc:grpChg>
        <pc:grpChg chg="mod">
          <ac:chgData name="Pascal Bärtschi" userId="b5187864eb675daa" providerId="LiveId" clId="{5B295C65-7C6D-4280-AB5E-9FF5D7628949}" dt="2023-06-25T14:51:52.393" v="609" actId="164"/>
          <ac:grpSpMkLst>
            <pc:docMk/>
            <pc:sldMk cId="3489548301" sldId="258"/>
            <ac:grpSpMk id="76" creationId="{01189B18-D067-86A9-5803-088993C97B0A}"/>
          </ac:grpSpMkLst>
        </pc:grpChg>
        <pc:cxnChg chg="mod">
          <ac:chgData name="Pascal Bärtschi" userId="b5187864eb675daa" providerId="LiveId" clId="{5B295C65-7C6D-4280-AB5E-9FF5D7628949}" dt="2023-06-25T14:51:52.393" v="609" actId="164"/>
          <ac:cxnSpMkLst>
            <pc:docMk/>
            <pc:sldMk cId="3489548301" sldId="258"/>
            <ac:cxnSpMk id="8" creationId="{F18E0DDF-692A-2404-029D-91DB11198470}"/>
          </ac:cxnSpMkLst>
        </pc:cxnChg>
        <pc:cxnChg chg="mod">
          <ac:chgData name="Pascal Bärtschi" userId="b5187864eb675daa" providerId="LiveId" clId="{5B295C65-7C6D-4280-AB5E-9FF5D7628949}" dt="2023-06-25T14:51:52.393" v="609" actId="164"/>
          <ac:cxnSpMkLst>
            <pc:docMk/>
            <pc:sldMk cId="3489548301" sldId="258"/>
            <ac:cxnSpMk id="13" creationId="{F891B0EA-91F5-873C-DAE5-6D9D7158DB22}"/>
          </ac:cxnSpMkLst>
        </pc:cxnChg>
        <pc:cxnChg chg="mod">
          <ac:chgData name="Pascal Bärtschi" userId="b5187864eb675daa" providerId="LiveId" clId="{5B295C65-7C6D-4280-AB5E-9FF5D7628949}" dt="2023-06-25T14:51:52.393" v="609" actId="164"/>
          <ac:cxnSpMkLst>
            <pc:docMk/>
            <pc:sldMk cId="3489548301" sldId="258"/>
            <ac:cxnSpMk id="19" creationId="{69D00279-A8A2-FD9F-2CFB-9E8B602F968D}"/>
          </ac:cxnSpMkLst>
        </pc:cxnChg>
        <pc:cxnChg chg="mod">
          <ac:chgData name="Pascal Bärtschi" userId="b5187864eb675daa" providerId="LiveId" clId="{5B295C65-7C6D-4280-AB5E-9FF5D7628949}" dt="2023-06-25T14:51:52.393" v="609" actId="164"/>
          <ac:cxnSpMkLst>
            <pc:docMk/>
            <pc:sldMk cId="3489548301" sldId="258"/>
            <ac:cxnSpMk id="23" creationId="{15A9E28A-33FC-2142-F91D-45327D01F82C}"/>
          </ac:cxnSpMkLst>
        </pc:cxnChg>
        <pc:cxnChg chg="mod">
          <ac:chgData name="Pascal Bärtschi" userId="b5187864eb675daa" providerId="LiveId" clId="{5B295C65-7C6D-4280-AB5E-9FF5D7628949}" dt="2023-06-25T14:51:52.393" v="609" actId="164"/>
          <ac:cxnSpMkLst>
            <pc:docMk/>
            <pc:sldMk cId="3489548301" sldId="258"/>
            <ac:cxnSpMk id="27" creationId="{7B6FE3C3-E9B4-875E-0511-1F9AE1C10BB5}"/>
          </ac:cxnSpMkLst>
        </pc:cxnChg>
        <pc:cxnChg chg="mod">
          <ac:chgData name="Pascal Bärtschi" userId="b5187864eb675daa" providerId="LiveId" clId="{5B295C65-7C6D-4280-AB5E-9FF5D7628949}" dt="2023-06-25T14:51:52.393" v="609" actId="164"/>
          <ac:cxnSpMkLst>
            <pc:docMk/>
            <pc:sldMk cId="3489548301" sldId="258"/>
            <ac:cxnSpMk id="30" creationId="{BE2EDBE3-7F2F-435A-6B55-02395C73459E}"/>
          </ac:cxnSpMkLst>
        </pc:cxnChg>
        <pc:cxnChg chg="mod">
          <ac:chgData name="Pascal Bärtschi" userId="b5187864eb675daa" providerId="LiveId" clId="{5B295C65-7C6D-4280-AB5E-9FF5D7628949}" dt="2023-06-25T14:51:52.393" v="609" actId="164"/>
          <ac:cxnSpMkLst>
            <pc:docMk/>
            <pc:sldMk cId="3489548301" sldId="258"/>
            <ac:cxnSpMk id="35" creationId="{709F1C95-CD7D-0672-47FC-849BA789201A}"/>
          </ac:cxnSpMkLst>
        </pc:cxnChg>
        <pc:cxnChg chg="mod">
          <ac:chgData name="Pascal Bärtschi" userId="b5187864eb675daa" providerId="LiveId" clId="{5B295C65-7C6D-4280-AB5E-9FF5D7628949}" dt="2023-06-25T14:51:52.393" v="609" actId="164"/>
          <ac:cxnSpMkLst>
            <pc:docMk/>
            <pc:sldMk cId="3489548301" sldId="258"/>
            <ac:cxnSpMk id="40" creationId="{836599E1-DC68-630F-C5AD-CDD2C74DDD8E}"/>
          </ac:cxnSpMkLst>
        </pc:cxnChg>
        <pc:cxnChg chg="mod">
          <ac:chgData name="Pascal Bärtschi" userId="b5187864eb675daa" providerId="LiveId" clId="{5B295C65-7C6D-4280-AB5E-9FF5D7628949}" dt="2023-06-25T14:51:52.393" v="609" actId="164"/>
          <ac:cxnSpMkLst>
            <pc:docMk/>
            <pc:sldMk cId="3489548301" sldId="258"/>
            <ac:cxnSpMk id="59" creationId="{995738D5-E670-35CB-40E6-079319650FDE}"/>
          </ac:cxnSpMkLst>
        </pc:cxnChg>
      </pc:sldChg>
      <pc:sldChg chg="add del">
        <pc:chgData name="Pascal Bärtschi" userId="b5187864eb675daa" providerId="LiveId" clId="{5B295C65-7C6D-4280-AB5E-9FF5D7628949}" dt="2023-06-25T14:58:19.140" v="613" actId="47"/>
        <pc:sldMkLst>
          <pc:docMk/>
          <pc:sldMk cId="2541386876" sldId="259"/>
        </pc:sldMkLst>
      </pc:sldChg>
      <pc:sldChg chg="delSp modSp add mod">
        <pc:chgData name="Pascal Bärtschi" userId="b5187864eb675daa" providerId="LiveId" clId="{5B295C65-7C6D-4280-AB5E-9FF5D7628949}" dt="2023-06-27T01:58:34.311" v="2449" actId="478"/>
        <pc:sldMkLst>
          <pc:docMk/>
          <pc:sldMk cId="3513114962" sldId="259"/>
        </pc:sldMkLst>
        <pc:spChg chg="del mod">
          <ac:chgData name="Pascal Bärtschi" userId="b5187864eb675daa" providerId="LiveId" clId="{5B295C65-7C6D-4280-AB5E-9FF5D7628949}" dt="2023-06-27T01:58:28.606" v="2448"/>
          <ac:spMkLst>
            <pc:docMk/>
            <pc:sldMk cId="3513114962" sldId="259"/>
            <ac:spMk id="164" creationId="{AF220202-966F-527D-E915-E490CC130494}"/>
          </ac:spMkLst>
        </pc:spChg>
        <pc:spChg chg="del">
          <ac:chgData name="Pascal Bärtschi" userId="b5187864eb675daa" providerId="LiveId" clId="{5B295C65-7C6D-4280-AB5E-9FF5D7628949}" dt="2023-06-27T01:58:34.311" v="2449" actId="478"/>
          <ac:spMkLst>
            <pc:docMk/>
            <pc:sldMk cId="3513114962" sldId="259"/>
            <ac:spMk id="165" creationId="{FFDA8F50-9D50-1AA7-8C14-D62EC4A65F5F}"/>
          </ac:spMkLst>
        </pc:spChg>
        <pc:spChg chg="del mod">
          <ac:chgData name="Pascal Bärtschi" userId="b5187864eb675daa" providerId="LiveId" clId="{5B295C65-7C6D-4280-AB5E-9FF5D7628949}" dt="2023-06-27T01:58:24.341" v="2445"/>
          <ac:spMkLst>
            <pc:docMk/>
            <pc:sldMk cId="3513114962" sldId="259"/>
            <ac:spMk id="166" creationId="{3A574B2D-48EC-AAEB-EABD-8BDA02FC9009}"/>
          </ac:spMkLst>
        </pc:spChg>
      </pc:sldChg>
      <pc:sldChg chg="addSp delSp modSp add mod">
        <pc:chgData name="Pascal Bärtschi" userId="b5187864eb675daa" providerId="LiveId" clId="{5B295C65-7C6D-4280-AB5E-9FF5D7628949}" dt="2023-06-27T02:35:57.799" v="2838" actId="164"/>
        <pc:sldMkLst>
          <pc:docMk/>
          <pc:sldMk cId="1618950750" sldId="260"/>
        </pc:sldMkLst>
        <pc:spChg chg="del mod topLvl">
          <ac:chgData name="Pascal Bärtschi" userId="b5187864eb675daa" providerId="LiveId" clId="{5B295C65-7C6D-4280-AB5E-9FF5D7628949}" dt="2023-06-27T02:14:01.704" v="2704" actId="478"/>
          <ac:spMkLst>
            <pc:docMk/>
            <pc:sldMk cId="1618950750" sldId="260"/>
            <ac:spMk id="18" creationId="{C06A7E51-2F34-73D6-BAC2-B5C5952642D0}"/>
          </ac:spMkLst>
        </pc:spChg>
        <pc:spChg chg="del mod topLvl">
          <ac:chgData name="Pascal Bärtschi" userId="b5187864eb675daa" providerId="LiveId" clId="{5B295C65-7C6D-4280-AB5E-9FF5D7628949}" dt="2023-06-27T02:14:08.426" v="2707" actId="478"/>
          <ac:spMkLst>
            <pc:docMk/>
            <pc:sldMk cId="1618950750" sldId="260"/>
            <ac:spMk id="20" creationId="{D5B90FE7-6052-5F28-C9B8-38AB3183E9F9}"/>
          </ac:spMkLst>
        </pc:spChg>
        <pc:spChg chg="del">
          <ac:chgData name="Pascal Bärtschi" userId="b5187864eb675daa" providerId="LiveId" clId="{5B295C65-7C6D-4280-AB5E-9FF5D7628949}" dt="2023-06-27T02:33:39.770" v="2808" actId="478"/>
          <ac:spMkLst>
            <pc:docMk/>
            <pc:sldMk cId="1618950750" sldId="260"/>
            <ac:spMk id="41" creationId="{A7E20559-81D2-1BEE-6692-F7522881CDF7}"/>
          </ac:spMkLst>
        </pc:spChg>
        <pc:spChg chg="del">
          <ac:chgData name="Pascal Bärtschi" userId="b5187864eb675daa" providerId="LiveId" clId="{5B295C65-7C6D-4280-AB5E-9FF5D7628949}" dt="2023-06-27T02:33:39.770" v="2808" actId="478"/>
          <ac:spMkLst>
            <pc:docMk/>
            <pc:sldMk cId="1618950750" sldId="260"/>
            <ac:spMk id="43" creationId="{B6A84651-C7DB-66DB-47DC-68C3AEA0543D}"/>
          </ac:spMkLst>
        </pc:spChg>
        <pc:spChg chg="del">
          <ac:chgData name="Pascal Bärtschi" userId="b5187864eb675daa" providerId="LiveId" clId="{5B295C65-7C6D-4280-AB5E-9FF5D7628949}" dt="2023-06-27T02:33:39.770" v="2808" actId="478"/>
          <ac:spMkLst>
            <pc:docMk/>
            <pc:sldMk cId="1618950750" sldId="260"/>
            <ac:spMk id="46" creationId="{1DB14A14-CC84-3FDB-4128-C352E759BAD4}"/>
          </ac:spMkLst>
        </pc:spChg>
        <pc:spChg chg="del">
          <ac:chgData name="Pascal Bärtschi" userId="b5187864eb675daa" providerId="LiveId" clId="{5B295C65-7C6D-4280-AB5E-9FF5D7628949}" dt="2023-06-27T02:33:39.770" v="2808" actId="478"/>
          <ac:spMkLst>
            <pc:docMk/>
            <pc:sldMk cId="1618950750" sldId="260"/>
            <ac:spMk id="49" creationId="{86B7AA6A-458D-8378-F7BA-874147E4764D}"/>
          </ac:spMkLst>
        </pc:spChg>
        <pc:spChg chg="del">
          <ac:chgData name="Pascal Bärtschi" userId="b5187864eb675daa" providerId="LiveId" clId="{5B295C65-7C6D-4280-AB5E-9FF5D7628949}" dt="2023-06-27T02:33:39.770" v="2808" actId="478"/>
          <ac:spMkLst>
            <pc:docMk/>
            <pc:sldMk cId="1618950750" sldId="260"/>
            <ac:spMk id="50" creationId="{43FDA090-BABD-3036-BBFF-2428A0DC44A0}"/>
          </ac:spMkLst>
        </pc:spChg>
        <pc:spChg chg="del">
          <ac:chgData name="Pascal Bärtschi" userId="b5187864eb675daa" providerId="LiveId" clId="{5B295C65-7C6D-4280-AB5E-9FF5D7628949}" dt="2023-06-27T02:33:39.770" v="2808" actId="478"/>
          <ac:spMkLst>
            <pc:docMk/>
            <pc:sldMk cId="1618950750" sldId="260"/>
            <ac:spMk id="53" creationId="{BD32311A-E854-F137-BF80-37BCEEAC85BD}"/>
          </ac:spMkLst>
        </pc:spChg>
        <pc:spChg chg="del">
          <ac:chgData name="Pascal Bärtschi" userId="b5187864eb675daa" providerId="LiveId" clId="{5B295C65-7C6D-4280-AB5E-9FF5D7628949}" dt="2023-06-27T02:33:39.770" v="2808" actId="478"/>
          <ac:spMkLst>
            <pc:docMk/>
            <pc:sldMk cId="1618950750" sldId="260"/>
            <ac:spMk id="72" creationId="{C57FBB83-E21C-6A24-3AEE-63A8A63E5E95}"/>
          </ac:spMkLst>
        </pc:spChg>
        <pc:spChg chg="del">
          <ac:chgData name="Pascal Bärtschi" userId="b5187864eb675daa" providerId="LiveId" clId="{5B295C65-7C6D-4280-AB5E-9FF5D7628949}" dt="2023-06-27T02:33:39.770" v="2808" actId="478"/>
          <ac:spMkLst>
            <pc:docMk/>
            <pc:sldMk cId="1618950750" sldId="260"/>
            <ac:spMk id="73" creationId="{77A9D85B-ADCC-4D6F-B819-AF484B77104F}"/>
          </ac:spMkLst>
        </pc:spChg>
        <pc:spChg chg="del">
          <ac:chgData name="Pascal Bärtschi" userId="b5187864eb675daa" providerId="LiveId" clId="{5B295C65-7C6D-4280-AB5E-9FF5D7628949}" dt="2023-06-27T02:33:39.770" v="2808" actId="478"/>
          <ac:spMkLst>
            <pc:docMk/>
            <pc:sldMk cId="1618950750" sldId="260"/>
            <ac:spMk id="77" creationId="{6654FF79-5B35-A1E0-13F2-A904CD1FD1BA}"/>
          </ac:spMkLst>
        </pc:spChg>
        <pc:spChg chg="del">
          <ac:chgData name="Pascal Bärtschi" userId="b5187864eb675daa" providerId="LiveId" clId="{5B295C65-7C6D-4280-AB5E-9FF5D7628949}" dt="2023-06-27T02:33:39.770" v="2808" actId="478"/>
          <ac:spMkLst>
            <pc:docMk/>
            <pc:sldMk cId="1618950750" sldId="260"/>
            <ac:spMk id="78" creationId="{BCC6BC96-4C6A-3420-8AD8-182A511EB04E}"/>
          </ac:spMkLst>
        </pc:spChg>
        <pc:spChg chg="del">
          <ac:chgData name="Pascal Bärtschi" userId="b5187864eb675daa" providerId="LiveId" clId="{5B295C65-7C6D-4280-AB5E-9FF5D7628949}" dt="2023-06-27T02:33:39.770" v="2808" actId="478"/>
          <ac:spMkLst>
            <pc:docMk/>
            <pc:sldMk cId="1618950750" sldId="260"/>
            <ac:spMk id="79" creationId="{2489715D-FBEF-456C-7874-7355D31FAC24}"/>
          </ac:spMkLst>
        </pc:spChg>
        <pc:spChg chg="del">
          <ac:chgData name="Pascal Bärtschi" userId="b5187864eb675daa" providerId="LiveId" clId="{5B295C65-7C6D-4280-AB5E-9FF5D7628949}" dt="2023-06-27T02:33:39.770" v="2808" actId="478"/>
          <ac:spMkLst>
            <pc:docMk/>
            <pc:sldMk cId="1618950750" sldId="260"/>
            <ac:spMk id="80" creationId="{5A5CE57F-7AD5-E5A7-6E89-157D0F13BA9C}"/>
          </ac:spMkLst>
        </pc:spChg>
        <pc:spChg chg="mod">
          <ac:chgData name="Pascal Bärtschi" userId="b5187864eb675daa" providerId="LiveId" clId="{5B295C65-7C6D-4280-AB5E-9FF5D7628949}" dt="2023-06-27T02:13:35.443" v="2698" actId="165"/>
          <ac:spMkLst>
            <pc:docMk/>
            <pc:sldMk cId="1618950750" sldId="260"/>
            <ac:spMk id="101" creationId="{29E226B1-6C30-61C7-BF49-8DBC5F70BF60}"/>
          </ac:spMkLst>
        </pc:spChg>
        <pc:spChg chg="del mod topLvl">
          <ac:chgData name="Pascal Bärtschi" userId="b5187864eb675daa" providerId="LiveId" clId="{5B295C65-7C6D-4280-AB5E-9FF5D7628949}" dt="2023-06-27T02:13:51.769" v="2700" actId="478"/>
          <ac:spMkLst>
            <pc:docMk/>
            <pc:sldMk cId="1618950750" sldId="260"/>
            <ac:spMk id="118" creationId="{5337F004-7448-AB3F-9FCB-76FFCDF925AB}"/>
          </ac:spMkLst>
        </pc:spChg>
        <pc:spChg chg="del mod topLvl">
          <ac:chgData name="Pascal Bärtschi" userId="b5187864eb675daa" providerId="LiveId" clId="{5B295C65-7C6D-4280-AB5E-9FF5D7628949}" dt="2023-06-27T02:13:57.899" v="2702" actId="478"/>
          <ac:spMkLst>
            <pc:docMk/>
            <pc:sldMk cId="1618950750" sldId="260"/>
            <ac:spMk id="135" creationId="{FCB0AF0C-63D7-535B-C08B-43DE7B6235A8}"/>
          </ac:spMkLst>
        </pc:spChg>
        <pc:spChg chg="del mod topLvl">
          <ac:chgData name="Pascal Bärtschi" userId="b5187864eb675daa" providerId="LiveId" clId="{5B295C65-7C6D-4280-AB5E-9FF5D7628949}" dt="2023-06-27T02:13:55.726" v="2701" actId="478"/>
          <ac:spMkLst>
            <pc:docMk/>
            <pc:sldMk cId="1618950750" sldId="260"/>
            <ac:spMk id="158" creationId="{E35B4A3A-BA30-54B4-28EF-8432E9BBAB45}"/>
          </ac:spMkLst>
        </pc:spChg>
        <pc:spChg chg="mod">
          <ac:chgData name="Pascal Bärtschi" userId="b5187864eb675daa" providerId="LiveId" clId="{5B295C65-7C6D-4280-AB5E-9FF5D7628949}" dt="2023-06-27T02:13:35.443" v="2698" actId="165"/>
          <ac:spMkLst>
            <pc:docMk/>
            <pc:sldMk cId="1618950750" sldId="260"/>
            <ac:spMk id="160" creationId="{4368AA41-0BE3-3546-0504-D856C02B5958}"/>
          </ac:spMkLst>
        </pc:spChg>
        <pc:spChg chg="del mod topLvl">
          <ac:chgData name="Pascal Bärtschi" userId="b5187864eb675daa" providerId="LiveId" clId="{5B295C65-7C6D-4280-AB5E-9FF5D7628949}" dt="2023-06-27T02:33:30.160" v="2807" actId="478"/>
          <ac:spMkLst>
            <pc:docMk/>
            <pc:sldMk cId="1618950750" sldId="260"/>
            <ac:spMk id="162" creationId="{35C0E5AA-1BF8-F38E-625C-3E2E585758A0}"/>
          </ac:spMkLst>
        </pc:spChg>
        <pc:spChg chg="mod topLvl">
          <ac:chgData name="Pascal Bärtschi" userId="b5187864eb675daa" providerId="LiveId" clId="{5B295C65-7C6D-4280-AB5E-9FF5D7628949}" dt="2023-06-27T02:35:57.799" v="2838" actId="164"/>
          <ac:spMkLst>
            <pc:docMk/>
            <pc:sldMk cId="1618950750" sldId="260"/>
            <ac:spMk id="164" creationId="{AF220202-966F-527D-E915-E490CC130494}"/>
          </ac:spMkLst>
        </pc:spChg>
        <pc:spChg chg="mod ord topLvl">
          <ac:chgData name="Pascal Bärtschi" userId="b5187864eb675daa" providerId="LiveId" clId="{5B295C65-7C6D-4280-AB5E-9FF5D7628949}" dt="2023-06-27T02:35:57.799" v="2838" actId="164"/>
          <ac:spMkLst>
            <pc:docMk/>
            <pc:sldMk cId="1618950750" sldId="260"/>
            <ac:spMk id="166" creationId="{3A574B2D-48EC-AAEB-EABD-8BDA02FC9009}"/>
          </ac:spMkLst>
        </pc:spChg>
        <pc:grpChg chg="add mod">
          <ac:chgData name="Pascal Bärtschi" userId="b5187864eb675daa" providerId="LiveId" clId="{5B295C65-7C6D-4280-AB5E-9FF5D7628949}" dt="2023-06-27T02:35:57.799" v="2838" actId="164"/>
          <ac:grpSpMkLst>
            <pc:docMk/>
            <pc:sldMk cId="1618950750" sldId="260"/>
            <ac:grpSpMk id="2" creationId="{0F551F63-C749-43C5-6332-6D89E70C029B}"/>
          </ac:grpSpMkLst>
        </pc:grpChg>
        <pc:grpChg chg="add del mod">
          <ac:chgData name="Pascal Bärtschi" userId="b5187864eb675daa" providerId="LiveId" clId="{5B295C65-7C6D-4280-AB5E-9FF5D7628949}" dt="2023-06-27T02:22:32.949" v="2754" actId="165"/>
          <ac:grpSpMkLst>
            <pc:docMk/>
            <pc:sldMk cId="1618950750" sldId="260"/>
            <ac:grpSpMk id="2" creationId="{D9FE2797-CC10-17C9-50C9-AD7F45373865}"/>
          </ac:grpSpMkLst>
        </pc:grpChg>
        <pc:grpChg chg="add del mod">
          <ac:chgData name="Pascal Bärtschi" userId="b5187864eb675daa" providerId="LiveId" clId="{5B295C65-7C6D-4280-AB5E-9FF5D7628949}" dt="2023-06-27T02:35:28.501" v="2837" actId="165"/>
          <ac:grpSpMkLst>
            <pc:docMk/>
            <pc:sldMk cId="1618950750" sldId="260"/>
            <ac:grpSpMk id="3" creationId="{CAF98B5E-F6B7-AC96-9914-F2295BF7F2B3}"/>
          </ac:grpSpMkLst>
        </pc:grpChg>
        <pc:grpChg chg="del">
          <ac:chgData name="Pascal Bärtschi" userId="b5187864eb675daa" providerId="LiveId" clId="{5B295C65-7C6D-4280-AB5E-9FF5D7628949}" dt="2023-06-27T02:33:39.770" v="2808" actId="478"/>
          <ac:grpSpMkLst>
            <pc:docMk/>
            <pc:sldMk cId="1618950750" sldId="260"/>
            <ac:grpSpMk id="71" creationId="{1D84F93E-1724-90BC-C9C5-EDB8DCC65A25}"/>
          </ac:grpSpMkLst>
        </pc:grpChg>
        <pc:grpChg chg="del">
          <ac:chgData name="Pascal Bärtschi" userId="b5187864eb675daa" providerId="LiveId" clId="{5B295C65-7C6D-4280-AB5E-9FF5D7628949}" dt="2023-06-27T02:33:39.770" v="2808" actId="478"/>
          <ac:grpSpMkLst>
            <pc:docMk/>
            <pc:sldMk cId="1618950750" sldId="260"/>
            <ac:grpSpMk id="76" creationId="{01189B18-D067-86A9-5803-088993C97B0A}"/>
          </ac:grpSpMkLst>
        </pc:grpChg>
        <pc:grpChg chg="del mod topLvl">
          <ac:chgData name="Pascal Bärtschi" userId="b5187864eb675daa" providerId="LiveId" clId="{5B295C65-7C6D-4280-AB5E-9FF5D7628949}" dt="2023-06-27T02:14:06.409" v="2706" actId="478"/>
          <ac:grpSpMkLst>
            <pc:docMk/>
            <pc:sldMk cId="1618950750" sldId="260"/>
            <ac:grpSpMk id="138" creationId="{2C66602F-9C3F-129C-44BC-6C6817DF9585}"/>
          </ac:grpSpMkLst>
        </pc:grpChg>
        <pc:grpChg chg="del mod topLvl">
          <ac:chgData name="Pascal Bärtschi" userId="b5187864eb675daa" providerId="LiveId" clId="{5B295C65-7C6D-4280-AB5E-9FF5D7628949}" dt="2023-06-27T02:13:59.867" v="2703" actId="478"/>
          <ac:grpSpMkLst>
            <pc:docMk/>
            <pc:sldMk cId="1618950750" sldId="260"/>
            <ac:grpSpMk id="159" creationId="{8547DC76-19F5-D6D4-24A0-15A00D1E5670}"/>
          </ac:grpSpMkLst>
        </pc:grpChg>
        <pc:grpChg chg="del">
          <ac:chgData name="Pascal Bärtschi" userId="b5187864eb675daa" providerId="LiveId" clId="{5B295C65-7C6D-4280-AB5E-9FF5D7628949}" dt="2023-06-27T02:13:35.443" v="2698" actId="165"/>
          <ac:grpSpMkLst>
            <pc:docMk/>
            <pc:sldMk cId="1618950750" sldId="260"/>
            <ac:grpSpMk id="169" creationId="{85DC9312-7532-94AC-F172-FF8D1D02D510}"/>
          </ac:grpSpMkLst>
        </pc:grpChg>
        <pc:inkChg chg="del">
          <ac:chgData name="Pascal Bärtschi" userId="b5187864eb675daa" providerId="LiveId" clId="{5B295C65-7C6D-4280-AB5E-9FF5D7628949}" dt="2023-06-27T02:33:39.770" v="2808" actId="478"/>
          <ac:inkMkLst>
            <pc:docMk/>
            <pc:sldMk cId="1618950750" sldId="260"/>
            <ac:inkMk id="10" creationId="{5532C5A3-288C-F6CB-D682-24AE58BCBC5A}"/>
          </ac:inkMkLst>
        </pc:inkChg>
        <pc:cxnChg chg="del mod">
          <ac:chgData name="Pascal Bärtschi" userId="b5187864eb675daa" providerId="LiveId" clId="{5B295C65-7C6D-4280-AB5E-9FF5D7628949}" dt="2023-06-27T02:33:39.770" v="2808" actId="478"/>
          <ac:cxnSpMkLst>
            <pc:docMk/>
            <pc:sldMk cId="1618950750" sldId="260"/>
            <ac:cxnSpMk id="8" creationId="{F18E0DDF-692A-2404-029D-91DB11198470}"/>
          </ac:cxnSpMkLst>
        </pc:cxnChg>
        <pc:cxnChg chg="del mod">
          <ac:chgData name="Pascal Bärtschi" userId="b5187864eb675daa" providerId="LiveId" clId="{5B295C65-7C6D-4280-AB5E-9FF5D7628949}" dt="2023-06-27T02:33:39.770" v="2808" actId="478"/>
          <ac:cxnSpMkLst>
            <pc:docMk/>
            <pc:sldMk cId="1618950750" sldId="260"/>
            <ac:cxnSpMk id="13" creationId="{F891B0EA-91F5-873C-DAE5-6D9D7158DB22}"/>
          </ac:cxnSpMkLst>
        </pc:cxnChg>
        <pc:cxnChg chg="del">
          <ac:chgData name="Pascal Bärtschi" userId="b5187864eb675daa" providerId="LiveId" clId="{5B295C65-7C6D-4280-AB5E-9FF5D7628949}" dt="2023-06-27T02:33:39.770" v="2808" actId="478"/>
          <ac:cxnSpMkLst>
            <pc:docMk/>
            <pc:sldMk cId="1618950750" sldId="260"/>
            <ac:cxnSpMk id="19" creationId="{69D00279-A8A2-FD9F-2CFB-9E8B602F968D}"/>
          </ac:cxnSpMkLst>
        </pc:cxnChg>
        <pc:cxnChg chg="del">
          <ac:chgData name="Pascal Bärtschi" userId="b5187864eb675daa" providerId="LiveId" clId="{5B295C65-7C6D-4280-AB5E-9FF5D7628949}" dt="2023-06-27T02:33:39.770" v="2808" actId="478"/>
          <ac:cxnSpMkLst>
            <pc:docMk/>
            <pc:sldMk cId="1618950750" sldId="260"/>
            <ac:cxnSpMk id="23" creationId="{15A9E28A-33FC-2142-F91D-45327D01F82C}"/>
          </ac:cxnSpMkLst>
        </pc:cxnChg>
        <pc:cxnChg chg="del mod topLvl">
          <ac:chgData name="Pascal Bärtschi" userId="b5187864eb675daa" providerId="LiveId" clId="{5B295C65-7C6D-4280-AB5E-9FF5D7628949}" dt="2023-06-27T02:13:46.369" v="2699" actId="478"/>
          <ac:cxnSpMkLst>
            <pc:docMk/>
            <pc:sldMk cId="1618950750" sldId="260"/>
            <ac:cxnSpMk id="26" creationId="{46FB3C74-D1FC-98C8-207A-6C90867B39CB}"/>
          </ac:cxnSpMkLst>
        </pc:cxnChg>
        <pc:cxnChg chg="del mod">
          <ac:chgData name="Pascal Bärtschi" userId="b5187864eb675daa" providerId="LiveId" clId="{5B295C65-7C6D-4280-AB5E-9FF5D7628949}" dt="2023-06-27T02:33:39.770" v="2808" actId="478"/>
          <ac:cxnSpMkLst>
            <pc:docMk/>
            <pc:sldMk cId="1618950750" sldId="260"/>
            <ac:cxnSpMk id="27" creationId="{7B6FE3C3-E9B4-875E-0511-1F9AE1C10BB5}"/>
          </ac:cxnSpMkLst>
        </pc:cxnChg>
        <pc:cxnChg chg="del mod">
          <ac:chgData name="Pascal Bärtschi" userId="b5187864eb675daa" providerId="LiveId" clId="{5B295C65-7C6D-4280-AB5E-9FF5D7628949}" dt="2023-06-27T02:33:39.770" v="2808" actId="478"/>
          <ac:cxnSpMkLst>
            <pc:docMk/>
            <pc:sldMk cId="1618950750" sldId="260"/>
            <ac:cxnSpMk id="30" creationId="{BE2EDBE3-7F2F-435A-6B55-02395C73459E}"/>
          </ac:cxnSpMkLst>
        </pc:cxnChg>
        <pc:cxnChg chg="del mod topLvl">
          <ac:chgData name="Pascal Bärtschi" userId="b5187864eb675daa" providerId="LiveId" clId="{5B295C65-7C6D-4280-AB5E-9FF5D7628949}" dt="2023-06-27T02:13:46.369" v="2699" actId="478"/>
          <ac:cxnSpMkLst>
            <pc:docMk/>
            <pc:sldMk cId="1618950750" sldId="260"/>
            <ac:cxnSpMk id="31" creationId="{715F34A2-CFE8-2E07-8A1A-F8166C6C6C7C}"/>
          </ac:cxnSpMkLst>
        </pc:cxnChg>
        <pc:cxnChg chg="del mod topLvl">
          <ac:chgData name="Pascal Bärtschi" userId="b5187864eb675daa" providerId="LiveId" clId="{5B295C65-7C6D-4280-AB5E-9FF5D7628949}" dt="2023-06-27T02:13:46.369" v="2699" actId="478"/>
          <ac:cxnSpMkLst>
            <pc:docMk/>
            <pc:sldMk cId="1618950750" sldId="260"/>
            <ac:cxnSpMk id="34" creationId="{3EE2A0FD-2D6C-8F44-1539-7EE474CE64C6}"/>
          </ac:cxnSpMkLst>
        </pc:cxnChg>
        <pc:cxnChg chg="del">
          <ac:chgData name="Pascal Bärtschi" userId="b5187864eb675daa" providerId="LiveId" clId="{5B295C65-7C6D-4280-AB5E-9FF5D7628949}" dt="2023-06-27T02:33:39.770" v="2808" actId="478"/>
          <ac:cxnSpMkLst>
            <pc:docMk/>
            <pc:sldMk cId="1618950750" sldId="260"/>
            <ac:cxnSpMk id="35" creationId="{709F1C95-CD7D-0672-47FC-849BA789201A}"/>
          </ac:cxnSpMkLst>
        </pc:cxnChg>
        <pc:cxnChg chg="del">
          <ac:chgData name="Pascal Bärtschi" userId="b5187864eb675daa" providerId="LiveId" clId="{5B295C65-7C6D-4280-AB5E-9FF5D7628949}" dt="2023-06-27T02:33:39.770" v="2808" actId="478"/>
          <ac:cxnSpMkLst>
            <pc:docMk/>
            <pc:sldMk cId="1618950750" sldId="260"/>
            <ac:cxnSpMk id="40" creationId="{836599E1-DC68-630F-C5AD-CDD2C74DDD8E}"/>
          </ac:cxnSpMkLst>
        </pc:cxnChg>
        <pc:cxnChg chg="del mod">
          <ac:chgData name="Pascal Bärtschi" userId="b5187864eb675daa" providerId="LiveId" clId="{5B295C65-7C6D-4280-AB5E-9FF5D7628949}" dt="2023-06-27T02:33:39.770" v="2808" actId="478"/>
          <ac:cxnSpMkLst>
            <pc:docMk/>
            <pc:sldMk cId="1618950750" sldId="260"/>
            <ac:cxnSpMk id="59" creationId="{995738D5-E670-35CB-40E6-079319650FDE}"/>
          </ac:cxnSpMkLst>
        </pc:cxnChg>
        <pc:cxnChg chg="mod">
          <ac:chgData name="Pascal Bärtschi" userId="b5187864eb675daa" providerId="LiveId" clId="{5B295C65-7C6D-4280-AB5E-9FF5D7628949}" dt="2023-06-27T02:33:39.770" v="2808" actId="478"/>
          <ac:cxnSpMkLst>
            <pc:docMk/>
            <pc:sldMk cId="1618950750" sldId="260"/>
            <ac:cxnSpMk id="62" creationId="{810E69F3-CC50-849E-0B3F-DC22578E366F}"/>
          </ac:cxnSpMkLst>
        </pc:cxnChg>
        <pc:cxnChg chg="mod">
          <ac:chgData name="Pascal Bärtschi" userId="b5187864eb675daa" providerId="LiveId" clId="{5B295C65-7C6D-4280-AB5E-9FF5D7628949}" dt="2023-06-27T02:33:39.770" v="2808" actId="478"/>
          <ac:cxnSpMkLst>
            <pc:docMk/>
            <pc:sldMk cId="1618950750" sldId="260"/>
            <ac:cxnSpMk id="82" creationId="{427843A1-D460-F752-237B-D23852AE7526}"/>
          </ac:cxnSpMkLst>
        </pc:cxnChg>
        <pc:cxnChg chg="del mod topLvl">
          <ac:chgData name="Pascal Bärtschi" userId="b5187864eb675daa" providerId="LiveId" clId="{5B295C65-7C6D-4280-AB5E-9FF5D7628949}" dt="2023-06-27T02:13:55.726" v="2701" actId="478"/>
          <ac:cxnSpMkLst>
            <pc:docMk/>
            <pc:sldMk cId="1618950750" sldId="260"/>
            <ac:cxnSpMk id="91" creationId="{FFCDAE98-6DC0-3074-6D9B-7AA2C9D48040}"/>
          </ac:cxnSpMkLst>
        </pc:cxnChg>
        <pc:cxnChg chg="del mod topLvl">
          <ac:chgData name="Pascal Bärtschi" userId="b5187864eb675daa" providerId="LiveId" clId="{5B295C65-7C6D-4280-AB5E-9FF5D7628949}" dt="2023-06-27T02:13:46.369" v="2699" actId="478"/>
          <ac:cxnSpMkLst>
            <pc:docMk/>
            <pc:sldMk cId="1618950750" sldId="260"/>
            <ac:cxnSpMk id="92" creationId="{2858486C-B33E-2589-B30E-1CD974266A4F}"/>
          </ac:cxnSpMkLst>
        </pc:cxnChg>
        <pc:cxnChg chg="del mod topLvl">
          <ac:chgData name="Pascal Bärtschi" userId="b5187864eb675daa" providerId="LiveId" clId="{5B295C65-7C6D-4280-AB5E-9FF5D7628949}" dt="2023-06-27T02:13:46.369" v="2699" actId="478"/>
          <ac:cxnSpMkLst>
            <pc:docMk/>
            <pc:sldMk cId="1618950750" sldId="260"/>
            <ac:cxnSpMk id="93" creationId="{8F06200F-3018-3252-8855-A075385D492F}"/>
          </ac:cxnSpMkLst>
        </pc:cxnChg>
        <pc:cxnChg chg="del mod topLvl">
          <ac:chgData name="Pascal Bärtschi" userId="b5187864eb675daa" providerId="LiveId" clId="{5B295C65-7C6D-4280-AB5E-9FF5D7628949}" dt="2023-06-27T02:14:04.124" v="2705" actId="478"/>
          <ac:cxnSpMkLst>
            <pc:docMk/>
            <pc:sldMk cId="1618950750" sldId="260"/>
            <ac:cxnSpMk id="102" creationId="{F1450F95-AA08-8F15-24B4-EA76C6128A50}"/>
          </ac:cxnSpMkLst>
        </pc:cxnChg>
        <pc:cxnChg chg="mod">
          <ac:chgData name="Pascal Bärtschi" userId="b5187864eb675daa" providerId="LiveId" clId="{5B295C65-7C6D-4280-AB5E-9FF5D7628949}" dt="2023-06-27T02:13:35.443" v="2698" actId="165"/>
          <ac:cxnSpMkLst>
            <pc:docMk/>
            <pc:sldMk cId="1618950750" sldId="260"/>
            <ac:cxnSpMk id="116" creationId="{D794AD3E-3DF2-AFF5-AF73-270BB0C2A4BF}"/>
          </ac:cxnSpMkLst>
        </pc:cxnChg>
        <pc:cxnChg chg="mod">
          <ac:chgData name="Pascal Bärtschi" userId="b5187864eb675daa" providerId="LiveId" clId="{5B295C65-7C6D-4280-AB5E-9FF5D7628949}" dt="2023-06-27T02:13:35.443" v="2698" actId="165"/>
          <ac:cxnSpMkLst>
            <pc:docMk/>
            <pc:sldMk cId="1618950750" sldId="260"/>
            <ac:cxnSpMk id="161" creationId="{B1770B37-FC6B-F88A-CC32-165F3893E405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3:16:11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3:16:11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3:16:11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3:16:11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CE44D-3C80-72E0-EEF6-6190BF030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0049D-EECC-BC88-D9BA-D0D631C59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58016-E26D-ECCC-3AAB-616FF11AD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CCCA-D1C0-497A-90F0-C206EB99F7C5}" type="datetimeFigureOut">
              <a:rPr lang="en-CH" smtClean="0"/>
              <a:t>27/06/2023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60444-4BF9-E7B6-6A70-CAA649872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893A2-4126-C77B-1E87-66C31D47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6415-D29F-45F3-9FE7-930AFD0D569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26656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3ACA0-F8FF-6C29-2A79-981541F1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84C14-A6A0-13EC-8BF2-1F2A86086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21D15-0C5E-D7EC-89DD-2466E176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CCCA-D1C0-497A-90F0-C206EB99F7C5}" type="datetimeFigureOut">
              <a:rPr lang="en-CH" smtClean="0"/>
              <a:t>27/06/2023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028E7-E250-D410-5B9D-9D279A731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9608E-B0F2-DBB9-BC9F-A4A74B5B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6415-D29F-45F3-9FE7-930AFD0D569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9157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9F40E1-2A65-E151-6EEC-68ADCBAF1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A8B59-9FFE-5246-05AC-9263E7C8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74644-2863-590B-D6A5-D8AFDAF44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CCCA-D1C0-497A-90F0-C206EB99F7C5}" type="datetimeFigureOut">
              <a:rPr lang="en-CH" smtClean="0"/>
              <a:t>27/06/2023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1CD62-8ED1-DFC8-CC2E-94F83F68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6904A-6102-2857-3004-1830AB67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6415-D29F-45F3-9FE7-930AFD0D569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104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FC62-668A-8E32-0DF0-121302F0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85026-C50B-C238-9553-494A5741F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D4852-09C7-81B5-8879-93A7EB6E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CCCA-D1C0-497A-90F0-C206EB99F7C5}" type="datetimeFigureOut">
              <a:rPr lang="en-CH" smtClean="0"/>
              <a:t>27/06/2023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9EEF9-3175-44DA-3747-352F1A235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38789-E1BE-61A1-998A-BF284FC70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6415-D29F-45F3-9FE7-930AFD0D569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9922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8E6D7-029F-95FF-9DF2-131B79258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8FA45-7397-747D-2E8D-B1EEB483A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8BB66-EEA5-2FCE-C8EC-0B7CE9E3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CCCA-D1C0-497A-90F0-C206EB99F7C5}" type="datetimeFigureOut">
              <a:rPr lang="en-CH" smtClean="0"/>
              <a:t>27/06/2023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6763B-2F8C-3902-955C-E154D4A6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BD3B4-9705-28B9-0109-6CBC8A90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6415-D29F-45F3-9FE7-930AFD0D569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7939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A27F-449D-46B7-9D16-9F21D1A63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23B20-C014-DEB8-5D05-1AC97D6EEB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3EA90-C35F-3180-AF90-89ED33AAD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8F8B6-DC6B-3140-69A2-DAE1D2F2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CCCA-D1C0-497A-90F0-C206EB99F7C5}" type="datetimeFigureOut">
              <a:rPr lang="en-CH" smtClean="0"/>
              <a:t>27/06/2023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FA22B-DDED-D63F-F95A-232F8CA77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D917A-3719-2B9E-5249-5D23F2095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6415-D29F-45F3-9FE7-930AFD0D569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1051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665AA-456D-775A-8EB3-448E37C19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AA514-96C8-4DD2-A494-F99049154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96E4B-2D9F-FF10-44E4-36F0A5283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AB3F5-7B0D-9AE0-70FF-39F82714D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C9E5A-BCC6-3B55-5D34-CEE040B6B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E50BA-E931-4D9A-FD4A-E9552E522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CCCA-D1C0-497A-90F0-C206EB99F7C5}" type="datetimeFigureOut">
              <a:rPr lang="en-CH" smtClean="0"/>
              <a:t>27/06/2023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5FBE9E-1254-1492-E442-52FA56A5D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D1B16D-67B7-AA2E-4F12-3973A324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6415-D29F-45F3-9FE7-930AFD0D569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48959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94E49-5244-40D6-8E7C-E75D2ACF4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B72803-BDBD-68CD-6143-E7BE26415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CCCA-D1C0-497A-90F0-C206EB99F7C5}" type="datetimeFigureOut">
              <a:rPr lang="en-CH" smtClean="0"/>
              <a:t>27/06/2023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9028A-9F56-7499-8BFF-EA8B1D51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9A6AE-16DD-5912-ED38-7AD0D635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6415-D29F-45F3-9FE7-930AFD0D569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7991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BC12A2-3439-EE7C-4C28-305A489E4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CCCA-D1C0-497A-90F0-C206EB99F7C5}" type="datetimeFigureOut">
              <a:rPr lang="en-CH" smtClean="0"/>
              <a:t>27/06/2023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341332-5314-1F5E-5DB1-D7D9EC05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3570B-7260-5430-32E2-C339E1C3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6415-D29F-45F3-9FE7-930AFD0D569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406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815E5-74CD-BE5A-8E67-3326F2C3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CC3F3-5A0A-4899-878D-B1510EDA7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3E369-27F6-7614-E550-9913C1DFD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AB349-3269-4B06-5B5F-4BFD88EF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CCCA-D1C0-497A-90F0-C206EB99F7C5}" type="datetimeFigureOut">
              <a:rPr lang="en-CH" smtClean="0"/>
              <a:t>27/06/2023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049B9-241B-2284-95C8-CFC34698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8EE4A-6FDD-A8B3-C3D9-DC8E665C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6415-D29F-45F3-9FE7-930AFD0D569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2596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90194-3B5B-3CF5-B8EA-4DC8574CF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DE8FCF-8770-345B-B04F-EA5F1B820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CCE79-1AB9-3A20-D179-AA39520ED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DDDFC-B0D1-B26D-548C-293FC21E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CCCA-D1C0-497A-90F0-C206EB99F7C5}" type="datetimeFigureOut">
              <a:rPr lang="en-CH" smtClean="0"/>
              <a:t>27/06/2023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4050C-B7ED-EEE2-7F73-83A153C6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1C035-2F51-7BC0-82C0-4189D974F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6415-D29F-45F3-9FE7-930AFD0D569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8805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8A466-6EF7-89C2-D162-F582CDF23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3573A-67CB-EE5E-1937-5750A228B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04B6D-BFDA-4D82-531A-7194CB610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CCCCA-D1C0-497A-90F0-C206EB99F7C5}" type="datetimeFigureOut">
              <a:rPr lang="en-CH" smtClean="0"/>
              <a:t>27/06/2023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C7473-7AF8-4CC2-D909-8E39C3452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620BB-91C2-E370-2709-8D97821C2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06415-D29F-45F3-9FE7-930AFD0D569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1161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DNA outline">
            <a:extLst>
              <a:ext uri="{FF2B5EF4-FFF2-40B4-BE49-F238E27FC236}">
                <a16:creationId xmlns:a16="http://schemas.microsoft.com/office/drawing/2014/main" id="{8628E611-8850-A8C5-793F-093DC8052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-651319" y="-1700476"/>
            <a:ext cx="5333461" cy="53334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532C5A3-288C-F6CB-D682-24AE58BCBC5A}"/>
                  </a:ext>
                </a:extLst>
              </p14:cNvPr>
              <p14:cNvContentPartPr/>
              <p14:nvPr/>
            </p14:nvContentPartPr>
            <p14:xfrm>
              <a:off x="1838087" y="6155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532C5A3-288C-F6CB-D682-24AE58BCBC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9087" y="60687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Соединитель: изогнутый 5">
            <a:extLst>
              <a:ext uri="{FF2B5EF4-FFF2-40B4-BE49-F238E27FC236}">
                <a16:creationId xmlns:a16="http://schemas.microsoft.com/office/drawing/2014/main" id="{06DFA6A7-4272-4C34-9546-52516F194594}"/>
              </a:ext>
            </a:extLst>
          </p:cNvPr>
          <p:cNvSpPr/>
          <p:nvPr/>
        </p:nvSpPr>
        <p:spPr>
          <a:xfrm>
            <a:off x="-2147483648" y="4674240"/>
            <a:ext cx="2147483647" cy="0"/>
          </a:xfrm>
          <a:custGeom>
            <a:avLst/>
            <a:gdLst>
              <a:gd name="connsiteX0" fmla="*/ 0 w 10000"/>
              <a:gd name="connsiteY0" fmla="*/ 0 h 10000"/>
              <a:gd name="connsiteX1" fmla="*/ 2463 w 10000"/>
              <a:gd name="connsiteY1" fmla="*/ -510000 h 10000"/>
              <a:gd name="connsiteX2" fmla="*/ 5490 w 10000"/>
              <a:gd name="connsiteY2" fmla="*/ -1030000 h 10000"/>
              <a:gd name="connsiteX3" fmla="*/ 8516 w 10000"/>
              <a:gd name="connsiteY3" fmla="*/ -510000 h 10000"/>
              <a:gd name="connsiteX4" fmla="*/ 10000 w 10000"/>
              <a:gd name="connsiteY4" fmla="*/ 10000 h 10000"/>
              <a:gd name="connsiteX0" fmla="*/ 0 w 10000"/>
              <a:gd name="connsiteY0" fmla="*/ 0 h 0"/>
              <a:gd name="connsiteX1" fmla="*/ 2331 w 10000"/>
              <a:gd name="connsiteY1" fmla="*/ -307910 h 0"/>
              <a:gd name="connsiteX2" fmla="*/ 5490 w 10000"/>
              <a:gd name="connsiteY2" fmla="*/ -1030000 h 0"/>
              <a:gd name="connsiteX3" fmla="*/ 8516 w 10000"/>
              <a:gd name="connsiteY3" fmla="*/ -510000 h 0"/>
              <a:gd name="connsiteX4" fmla="*/ 10000 w 10000"/>
              <a:gd name="connsiteY4" fmla="*/ 10000 h 0"/>
              <a:gd name="connsiteX0" fmla="*/ 0 w 10000"/>
              <a:gd name="connsiteY0" fmla="*/ 0 h 0"/>
              <a:gd name="connsiteX1" fmla="*/ 2652 w 10000"/>
              <a:gd name="connsiteY1" fmla="*/ 9331 h 0"/>
              <a:gd name="connsiteX2" fmla="*/ 5490 w 10000"/>
              <a:gd name="connsiteY2" fmla="*/ -2147483648 h 0"/>
              <a:gd name="connsiteX3" fmla="*/ 8516 w 10000"/>
              <a:gd name="connsiteY3" fmla="*/ -2147483648 h 0"/>
              <a:gd name="connsiteX4" fmla="*/ 10000 w 10000"/>
              <a:gd name="connsiteY4" fmla="*/ 100000000 h 0"/>
              <a:gd name="connsiteX0" fmla="*/ 0 w 10000"/>
              <a:gd name="connsiteY0" fmla="*/ 0 h 0"/>
              <a:gd name="connsiteX1" fmla="*/ 2217 w 10000"/>
              <a:gd name="connsiteY1" fmla="*/ -18661 h 0"/>
              <a:gd name="connsiteX2" fmla="*/ 5490 w 10000"/>
              <a:gd name="connsiteY2" fmla="*/ -2147483648 h 0"/>
              <a:gd name="connsiteX3" fmla="*/ 8516 w 10000"/>
              <a:gd name="connsiteY3" fmla="*/ -2147483648 h 0"/>
              <a:gd name="connsiteX4" fmla="*/ 10000 w 10000"/>
              <a:gd name="connsiteY4" fmla="*/ 2147483647 h 0"/>
              <a:gd name="connsiteX0" fmla="*/ 0 w 10000"/>
              <a:gd name="connsiteY0" fmla="*/ 0 h 0"/>
              <a:gd name="connsiteX1" fmla="*/ 1952 w 10000"/>
              <a:gd name="connsiteY1" fmla="*/ 0 h 0"/>
              <a:gd name="connsiteX2" fmla="*/ 5490 w 10000"/>
              <a:gd name="connsiteY2" fmla="*/ -2147483648 h 0"/>
              <a:gd name="connsiteX3" fmla="*/ 8516 w 10000"/>
              <a:gd name="connsiteY3" fmla="*/ -2147483648 h 0"/>
              <a:gd name="connsiteX4" fmla="*/ 10000 w 10000"/>
              <a:gd name="connsiteY4" fmla="*/ 2147483647 h 0"/>
              <a:gd name="connsiteX0" fmla="*/ 0 w 10000"/>
              <a:gd name="connsiteY0" fmla="*/ 0 h 0"/>
              <a:gd name="connsiteX1" fmla="*/ 1952 w 10000"/>
              <a:gd name="connsiteY1" fmla="*/ 0 h 0"/>
              <a:gd name="connsiteX2" fmla="*/ 4772 w 10000"/>
              <a:gd name="connsiteY2" fmla="*/ -55984 h 0"/>
              <a:gd name="connsiteX3" fmla="*/ 8516 w 10000"/>
              <a:gd name="connsiteY3" fmla="*/ -2147483648 h 0"/>
              <a:gd name="connsiteX4" fmla="*/ 10000 w 10000"/>
              <a:gd name="connsiteY4" fmla="*/ 2147483647 h 0"/>
              <a:gd name="connsiteX0" fmla="*/ 0 w 10000"/>
              <a:gd name="connsiteY0" fmla="*/ 0 h 0"/>
              <a:gd name="connsiteX1" fmla="*/ 1952 w 10000"/>
              <a:gd name="connsiteY1" fmla="*/ 0 h 0"/>
              <a:gd name="connsiteX2" fmla="*/ 4772 w 10000"/>
              <a:gd name="connsiteY2" fmla="*/ -559840000 h 0"/>
              <a:gd name="connsiteX3" fmla="*/ 8516 w 10000"/>
              <a:gd name="connsiteY3" fmla="*/ -2147483648 h 0"/>
              <a:gd name="connsiteX4" fmla="*/ 10000 w 10000"/>
              <a:gd name="connsiteY4" fmla="*/ 2147483647 h 0"/>
              <a:gd name="connsiteX0" fmla="*/ 0 w 10000"/>
              <a:gd name="connsiteY0" fmla="*/ 0 h 0"/>
              <a:gd name="connsiteX1" fmla="*/ 2594 w 10000"/>
              <a:gd name="connsiteY1" fmla="*/ 18661 h 0"/>
              <a:gd name="connsiteX2" fmla="*/ 4772 w 10000"/>
              <a:gd name="connsiteY2" fmla="*/ -2147483648 h 0"/>
              <a:gd name="connsiteX3" fmla="*/ 8516 w 10000"/>
              <a:gd name="connsiteY3" fmla="*/ -2147483648 h 0"/>
              <a:gd name="connsiteX4" fmla="*/ 10000 w 10000"/>
              <a:gd name="connsiteY4" fmla="*/ 2147483647 h 0"/>
              <a:gd name="connsiteX0" fmla="*/ 0 w 10000"/>
              <a:gd name="connsiteY0" fmla="*/ 0 h 0"/>
              <a:gd name="connsiteX1" fmla="*/ 2594 w 10000"/>
              <a:gd name="connsiteY1" fmla="*/ 186610000 h 0"/>
              <a:gd name="connsiteX2" fmla="*/ 4772 w 10000"/>
              <a:gd name="connsiteY2" fmla="*/ -2147483648 h 0"/>
              <a:gd name="connsiteX3" fmla="*/ 8516 w 10000"/>
              <a:gd name="connsiteY3" fmla="*/ -2147483648 h 0"/>
              <a:gd name="connsiteX4" fmla="*/ 10000 w 10000"/>
              <a:gd name="connsiteY4" fmla="*/ 2147483647 h 0"/>
              <a:gd name="connsiteX0" fmla="*/ 4346837 w 8698210"/>
              <a:gd name="connsiteY0" fmla="*/ 9331 h 0"/>
              <a:gd name="connsiteX1" fmla="*/ 4351699 w 8698210"/>
              <a:gd name="connsiteY1" fmla="*/ 2147483647 h 0"/>
              <a:gd name="connsiteX2" fmla="*/ 4353877 w 8698210"/>
              <a:gd name="connsiteY2" fmla="*/ -2147483648 h 0"/>
              <a:gd name="connsiteX3" fmla="*/ 4357621 w 8698210"/>
              <a:gd name="connsiteY3" fmla="*/ -2147483648 h 0"/>
              <a:gd name="connsiteX4" fmla="*/ 4359105 w 8698210"/>
              <a:gd name="connsiteY4" fmla="*/ 2147483647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8210" fill="none">
                <a:moveTo>
                  <a:pt x="4346837" y="9331"/>
                </a:moveTo>
                <a:cubicBezTo>
                  <a:pt x="4348069" y="9331"/>
                  <a:pt x="219841744" y="1861836900"/>
                  <a:pt x="4351699" y="2147483647"/>
                </a:cubicBezTo>
                <a:cubicBezTo>
                  <a:pt x="-211138346" y="2147483647"/>
                  <a:pt x="4351903" y="-2147483648"/>
                  <a:pt x="4353877" y="-2147483648"/>
                </a:cubicBezTo>
                <a:lnTo>
                  <a:pt x="4357621" y="-2147483648"/>
                </a:lnTo>
                <a:cubicBezTo>
                  <a:pt x="4357621" y="-2147483648"/>
                  <a:pt x="4358363" y="2147483647"/>
                  <a:pt x="4359105" y="2147483647"/>
                </a:cubicBezTo>
              </a:path>
            </a:pathLst>
          </a:cu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de-DE">
              <a:solidFill>
                <a:srgbClr val="E71224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0A5F90-B8BF-1C68-154E-8981A70C2FA4}"/>
              </a:ext>
            </a:extLst>
          </p:cNvPr>
          <p:cNvGrpSpPr/>
          <p:nvPr/>
        </p:nvGrpSpPr>
        <p:grpSpPr>
          <a:xfrm>
            <a:off x="3531000" y="2381605"/>
            <a:ext cx="5085000" cy="2127395"/>
            <a:chOff x="3531000" y="2381605"/>
            <a:chExt cx="5085000" cy="2127395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6A84651-C7DB-66DB-47DC-68C3AEA0543D}"/>
                </a:ext>
              </a:extLst>
            </p:cNvPr>
            <p:cNvSpPr/>
            <p:nvPr/>
          </p:nvSpPr>
          <p:spPr>
            <a:xfrm>
              <a:off x="3577468" y="2381605"/>
              <a:ext cx="2519266" cy="2015414"/>
            </a:xfrm>
            <a:custGeom>
              <a:avLst/>
              <a:gdLst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42392 w 2426108"/>
                <a:gd name="connsiteY2" fmla="*/ 1587648 h 2119493"/>
                <a:gd name="connsiteX3" fmla="*/ 1222310 w 2426108"/>
                <a:gd name="connsiteY3" fmla="*/ 1037142 h 2119493"/>
                <a:gd name="connsiteX4" fmla="*/ 1530221 w 2426108"/>
                <a:gd name="connsiteY4" fmla="*/ 495966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14400 w 2426108"/>
                <a:gd name="connsiteY2" fmla="*/ 1550325 h 2119493"/>
                <a:gd name="connsiteX3" fmla="*/ 1222310 w 2426108"/>
                <a:gd name="connsiteY3" fmla="*/ 1037142 h 2119493"/>
                <a:gd name="connsiteX4" fmla="*/ 1530221 w 2426108"/>
                <a:gd name="connsiteY4" fmla="*/ 495966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14400 w 2426108"/>
                <a:gd name="connsiteY2" fmla="*/ 1550325 h 2119493"/>
                <a:gd name="connsiteX3" fmla="*/ 1222310 w 2426108"/>
                <a:gd name="connsiteY3" fmla="*/ 1037142 h 2119493"/>
                <a:gd name="connsiteX4" fmla="*/ 1530221 w 2426108"/>
                <a:gd name="connsiteY4" fmla="*/ 495966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61053 w 2426108"/>
                <a:gd name="connsiteY2" fmla="*/ 1559655 h 2119493"/>
                <a:gd name="connsiteX3" fmla="*/ 1222310 w 2426108"/>
                <a:gd name="connsiteY3" fmla="*/ 1037142 h 2119493"/>
                <a:gd name="connsiteX4" fmla="*/ 1530221 w 2426108"/>
                <a:gd name="connsiteY4" fmla="*/ 495966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61053 w 2426108"/>
                <a:gd name="connsiteY2" fmla="*/ 1559655 h 2119493"/>
                <a:gd name="connsiteX3" fmla="*/ 1240972 w 2426108"/>
                <a:gd name="connsiteY3" fmla="*/ 1065134 h 2119493"/>
                <a:gd name="connsiteX4" fmla="*/ 1530221 w 2426108"/>
                <a:gd name="connsiteY4" fmla="*/ 495966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61053 w 2426108"/>
                <a:gd name="connsiteY2" fmla="*/ 1559655 h 2119493"/>
                <a:gd name="connsiteX3" fmla="*/ 1240972 w 2426108"/>
                <a:gd name="connsiteY3" fmla="*/ 1065134 h 2119493"/>
                <a:gd name="connsiteX4" fmla="*/ 1548883 w 2426108"/>
                <a:gd name="connsiteY4" fmla="*/ 533289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61053 w 2426108"/>
                <a:gd name="connsiteY2" fmla="*/ 1559655 h 2119493"/>
                <a:gd name="connsiteX3" fmla="*/ 1231642 w 2426108"/>
                <a:gd name="connsiteY3" fmla="*/ 1055804 h 2119493"/>
                <a:gd name="connsiteX4" fmla="*/ 1548883 w 2426108"/>
                <a:gd name="connsiteY4" fmla="*/ 533289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23731 w 2426108"/>
                <a:gd name="connsiteY2" fmla="*/ 1559655 h 2119493"/>
                <a:gd name="connsiteX3" fmla="*/ 1231642 w 2426108"/>
                <a:gd name="connsiteY3" fmla="*/ 1055804 h 2119493"/>
                <a:gd name="connsiteX4" fmla="*/ 1548883 w 2426108"/>
                <a:gd name="connsiteY4" fmla="*/ 533289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51723 w 2426108"/>
                <a:gd name="connsiteY2" fmla="*/ 1568986 h 2119493"/>
                <a:gd name="connsiteX3" fmla="*/ 1231642 w 2426108"/>
                <a:gd name="connsiteY3" fmla="*/ 1055804 h 2119493"/>
                <a:gd name="connsiteX4" fmla="*/ 1548883 w 2426108"/>
                <a:gd name="connsiteY4" fmla="*/ 533289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3071"/>
                <a:gd name="connsiteY0" fmla="*/ 2113083 h 2113083"/>
                <a:gd name="connsiteX1" fmla="*/ 485192 w 2423071"/>
                <a:gd name="connsiteY1" fmla="*/ 2010446 h 2113083"/>
                <a:gd name="connsiteX2" fmla="*/ 951723 w 2423071"/>
                <a:gd name="connsiteY2" fmla="*/ 1562576 h 2113083"/>
                <a:gd name="connsiteX3" fmla="*/ 1231642 w 2423071"/>
                <a:gd name="connsiteY3" fmla="*/ 1049394 h 2113083"/>
                <a:gd name="connsiteX4" fmla="*/ 1548883 w 2423071"/>
                <a:gd name="connsiteY4" fmla="*/ 526879 h 2113083"/>
                <a:gd name="connsiteX5" fmla="*/ 1968759 w 2423071"/>
                <a:gd name="connsiteY5" fmla="*/ 116332 h 2113083"/>
                <a:gd name="connsiteX6" fmla="*/ 2388637 w 2423071"/>
                <a:gd name="connsiteY6" fmla="*/ 4364 h 2113083"/>
                <a:gd name="connsiteX7" fmla="*/ 2369976 w 2423071"/>
                <a:gd name="connsiteY7" fmla="*/ 41686 h 2113083"/>
                <a:gd name="connsiteX0" fmla="*/ 0 w 2388637"/>
                <a:gd name="connsiteY0" fmla="*/ 2108719 h 2108719"/>
                <a:gd name="connsiteX1" fmla="*/ 485192 w 2388637"/>
                <a:gd name="connsiteY1" fmla="*/ 2006082 h 2108719"/>
                <a:gd name="connsiteX2" fmla="*/ 951723 w 2388637"/>
                <a:gd name="connsiteY2" fmla="*/ 1558212 h 2108719"/>
                <a:gd name="connsiteX3" fmla="*/ 1231642 w 2388637"/>
                <a:gd name="connsiteY3" fmla="*/ 1045030 h 2108719"/>
                <a:gd name="connsiteX4" fmla="*/ 1548883 w 2388637"/>
                <a:gd name="connsiteY4" fmla="*/ 522515 h 2108719"/>
                <a:gd name="connsiteX5" fmla="*/ 1968759 w 2388637"/>
                <a:gd name="connsiteY5" fmla="*/ 111968 h 2108719"/>
                <a:gd name="connsiteX6" fmla="*/ 2388637 w 2388637"/>
                <a:gd name="connsiteY6" fmla="*/ 0 h 2108719"/>
                <a:gd name="connsiteX0" fmla="*/ 0 w 2435290"/>
                <a:gd name="connsiteY0" fmla="*/ 2127381 h 2127381"/>
                <a:gd name="connsiteX1" fmla="*/ 485192 w 2435290"/>
                <a:gd name="connsiteY1" fmla="*/ 2024744 h 2127381"/>
                <a:gd name="connsiteX2" fmla="*/ 951723 w 2435290"/>
                <a:gd name="connsiteY2" fmla="*/ 1576874 h 2127381"/>
                <a:gd name="connsiteX3" fmla="*/ 1231642 w 2435290"/>
                <a:gd name="connsiteY3" fmla="*/ 1063692 h 2127381"/>
                <a:gd name="connsiteX4" fmla="*/ 1548883 w 2435290"/>
                <a:gd name="connsiteY4" fmla="*/ 541177 h 2127381"/>
                <a:gd name="connsiteX5" fmla="*/ 1968759 w 2435290"/>
                <a:gd name="connsiteY5" fmla="*/ 130630 h 2127381"/>
                <a:gd name="connsiteX6" fmla="*/ 2435290 w 2435290"/>
                <a:gd name="connsiteY6" fmla="*/ 0 h 2127381"/>
                <a:gd name="connsiteX0" fmla="*/ 0 w 2435290"/>
                <a:gd name="connsiteY0" fmla="*/ 2099389 h 2099389"/>
                <a:gd name="connsiteX1" fmla="*/ 485192 w 2435290"/>
                <a:gd name="connsiteY1" fmla="*/ 1996752 h 2099389"/>
                <a:gd name="connsiteX2" fmla="*/ 951723 w 2435290"/>
                <a:gd name="connsiteY2" fmla="*/ 1548882 h 2099389"/>
                <a:gd name="connsiteX3" fmla="*/ 1231642 w 2435290"/>
                <a:gd name="connsiteY3" fmla="*/ 1035700 h 2099389"/>
                <a:gd name="connsiteX4" fmla="*/ 1548883 w 2435290"/>
                <a:gd name="connsiteY4" fmla="*/ 513185 h 2099389"/>
                <a:gd name="connsiteX5" fmla="*/ 1968759 w 2435290"/>
                <a:gd name="connsiteY5" fmla="*/ 102638 h 2099389"/>
                <a:gd name="connsiteX6" fmla="*/ 2435290 w 2435290"/>
                <a:gd name="connsiteY6" fmla="*/ 0 h 2099389"/>
                <a:gd name="connsiteX0" fmla="*/ 0 w 2435290"/>
                <a:gd name="connsiteY0" fmla="*/ 2099389 h 2099389"/>
                <a:gd name="connsiteX1" fmla="*/ 485192 w 2435290"/>
                <a:gd name="connsiteY1" fmla="*/ 1996752 h 2099389"/>
                <a:gd name="connsiteX2" fmla="*/ 951723 w 2435290"/>
                <a:gd name="connsiteY2" fmla="*/ 1548882 h 2099389"/>
                <a:gd name="connsiteX3" fmla="*/ 1231642 w 2435290"/>
                <a:gd name="connsiteY3" fmla="*/ 1035700 h 2099389"/>
                <a:gd name="connsiteX4" fmla="*/ 1548883 w 2435290"/>
                <a:gd name="connsiteY4" fmla="*/ 513185 h 2099389"/>
                <a:gd name="connsiteX5" fmla="*/ 1968759 w 2435290"/>
                <a:gd name="connsiteY5" fmla="*/ 102638 h 2099389"/>
                <a:gd name="connsiteX6" fmla="*/ 2435290 w 2435290"/>
                <a:gd name="connsiteY6" fmla="*/ 0 h 2099389"/>
                <a:gd name="connsiteX0" fmla="*/ 0 w 2435290"/>
                <a:gd name="connsiteY0" fmla="*/ 2099389 h 2099389"/>
                <a:gd name="connsiteX1" fmla="*/ 485192 w 2435290"/>
                <a:gd name="connsiteY1" fmla="*/ 1996752 h 2099389"/>
                <a:gd name="connsiteX2" fmla="*/ 951723 w 2435290"/>
                <a:gd name="connsiteY2" fmla="*/ 1548882 h 2099389"/>
                <a:gd name="connsiteX3" fmla="*/ 1231642 w 2435290"/>
                <a:gd name="connsiteY3" fmla="*/ 1035700 h 2099389"/>
                <a:gd name="connsiteX4" fmla="*/ 1548883 w 2435290"/>
                <a:gd name="connsiteY4" fmla="*/ 513185 h 2099389"/>
                <a:gd name="connsiteX5" fmla="*/ 1968759 w 2435290"/>
                <a:gd name="connsiteY5" fmla="*/ 102638 h 2099389"/>
                <a:gd name="connsiteX6" fmla="*/ 2435290 w 2435290"/>
                <a:gd name="connsiteY6" fmla="*/ 0 h 2099389"/>
                <a:gd name="connsiteX0" fmla="*/ 0 w 2491274"/>
                <a:gd name="connsiteY0" fmla="*/ 2099389 h 2099389"/>
                <a:gd name="connsiteX1" fmla="*/ 485192 w 2491274"/>
                <a:gd name="connsiteY1" fmla="*/ 1996752 h 2099389"/>
                <a:gd name="connsiteX2" fmla="*/ 951723 w 2491274"/>
                <a:gd name="connsiteY2" fmla="*/ 1548882 h 2099389"/>
                <a:gd name="connsiteX3" fmla="*/ 1231642 w 2491274"/>
                <a:gd name="connsiteY3" fmla="*/ 1035700 h 2099389"/>
                <a:gd name="connsiteX4" fmla="*/ 1548883 w 2491274"/>
                <a:gd name="connsiteY4" fmla="*/ 513185 h 2099389"/>
                <a:gd name="connsiteX5" fmla="*/ 1968759 w 2491274"/>
                <a:gd name="connsiteY5" fmla="*/ 102638 h 2099389"/>
                <a:gd name="connsiteX6" fmla="*/ 2491274 w 2491274"/>
                <a:gd name="connsiteY6" fmla="*/ 0 h 2099389"/>
                <a:gd name="connsiteX0" fmla="*/ 0 w 2491274"/>
                <a:gd name="connsiteY0" fmla="*/ 2099389 h 2099389"/>
                <a:gd name="connsiteX1" fmla="*/ 485192 w 2491274"/>
                <a:gd name="connsiteY1" fmla="*/ 1996752 h 2099389"/>
                <a:gd name="connsiteX2" fmla="*/ 951723 w 2491274"/>
                <a:gd name="connsiteY2" fmla="*/ 1548882 h 2099389"/>
                <a:gd name="connsiteX3" fmla="*/ 1231642 w 2491274"/>
                <a:gd name="connsiteY3" fmla="*/ 1035700 h 2099389"/>
                <a:gd name="connsiteX4" fmla="*/ 1548883 w 2491274"/>
                <a:gd name="connsiteY4" fmla="*/ 513185 h 2099389"/>
                <a:gd name="connsiteX5" fmla="*/ 2006082 w 2491274"/>
                <a:gd name="connsiteY5" fmla="*/ 158621 h 2099389"/>
                <a:gd name="connsiteX6" fmla="*/ 2491274 w 2491274"/>
                <a:gd name="connsiteY6" fmla="*/ 0 h 2099389"/>
                <a:gd name="connsiteX0" fmla="*/ 0 w 2491274"/>
                <a:gd name="connsiteY0" fmla="*/ 2099389 h 2099389"/>
                <a:gd name="connsiteX1" fmla="*/ 485192 w 2491274"/>
                <a:gd name="connsiteY1" fmla="*/ 1996752 h 2099389"/>
                <a:gd name="connsiteX2" fmla="*/ 951723 w 2491274"/>
                <a:gd name="connsiteY2" fmla="*/ 1548882 h 2099389"/>
                <a:gd name="connsiteX3" fmla="*/ 1231642 w 2491274"/>
                <a:gd name="connsiteY3" fmla="*/ 1035700 h 2099389"/>
                <a:gd name="connsiteX4" fmla="*/ 1548883 w 2491274"/>
                <a:gd name="connsiteY4" fmla="*/ 513185 h 2099389"/>
                <a:gd name="connsiteX5" fmla="*/ 2006082 w 2491274"/>
                <a:gd name="connsiteY5" fmla="*/ 158621 h 2099389"/>
                <a:gd name="connsiteX6" fmla="*/ 2491274 w 2491274"/>
                <a:gd name="connsiteY6" fmla="*/ 0 h 2099389"/>
                <a:gd name="connsiteX0" fmla="*/ 0 w 2491274"/>
                <a:gd name="connsiteY0" fmla="*/ 2099389 h 2099389"/>
                <a:gd name="connsiteX1" fmla="*/ 485192 w 2491274"/>
                <a:gd name="connsiteY1" fmla="*/ 1996752 h 2099389"/>
                <a:gd name="connsiteX2" fmla="*/ 951723 w 2491274"/>
                <a:gd name="connsiteY2" fmla="*/ 1548882 h 2099389"/>
                <a:gd name="connsiteX3" fmla="*/ 1231642 w 2491274"/>
                <a:gd name="connsiteY3" fmla="*/ 1035700 h 2099389"/>
                <a:gd name="connsiteX4" fmla="*/ 1548883 w 2491274"/>
                <a:gd name="connsiteY4" fmla="*/ 513185 h 2099389"/>
                <a:gd name="connsiteX5" fmla="*/ 2006082 w 2491274"/>
                <a:gd name="connsiteY5" fmla="*/ 158621 h 2099389"/>
                <a:gd name="connsiteX6" fmla="*/ 2491274 w 2491274"/>
                <a:gd name="connsiteY6" fmla="*/ 0 h 2099389"/>
                <a:gd name="connsiteX0" fmla="*/ 0 w 2500605"/>
                <a:gd name="connsiteY0" fmla="*/ 2062067 h 2062067"/>
                <a:gd name="connsiteX1" fmla="*/ 485192 w 2500605"/>
                <a:gd name="connsiteY1" fmla="*/ 1959430 h 2062067"/>
                <a:gd name="connsiteX2" fmla="*/ 951723 w 2500605"/>
                <a:gd name="connsiteY2" fmla="*/ 1511560 h 2062067"/>
                <a:gd name="connsiteX3" fmla="*/ 1231642 w 2500605"/>
                <a:gd name="connsiteY3" fmla="*/ 998378 h 2062067"/>
                <a:gd name="connsiteX4" fmla="*/ 1548883 w 2500605"/>
                <a:gd name="connsiteY4" fmla="*/ 475863 h 2062067"/>
                <a:gd name="connsiteX5" fmla="*/ 2006082 w 2500605"/>
                <a:gd name="connsiteY5" fmla="*/ 121299 h 2062067"/>
                <a:gd name="connsiteX6" fmla="*/ 2500605 w 2500605"/>
                <a:gd name="connsiteY6" fmla="*/ 0 h 2062067"/>
                <a:gd name="connsiteX0" fmla="*/ 0 w 2519266"/>
                <a:gd name="connsiteY0" fmla="*/ 2015414 h 2015414"/>
                <a:gd name="connsiteX1" fmla="*/ 485192 w 2519266"/>
                <a:gd name="connsiteY1" fmla="*/ 1912777 h 2015414"/>
                <a:gd name="connsiteX2" fmla="*/ 951723 w 2519266"/>
                <a:gd name="connsiteY2" fmla="*/ 1464907 h 2015414"/>
                <a:gd name="connsiteX3" fmla="*/ 1231642 w 2519266"/>
                <a:gd name="connsiteY3" fmla="*/ 951725 h 2015414"/>
                <a:gd name="connsiteX4" fmla="*/ 1548883 w 2519266"/>
                <a:gd name="connsiteY4" fmla="*/ 429210 h 2015414"/>
                <a:gd name="connsiteX5" fmla="*/ 2006082 w 2519266"/>
                <a:gd name="connsiteY5" fmla="*/ 74646 h 2015414"/>
                <a:gd name="connsiteX6" fmla="*/ 2519266 w 2519266"/>
                <a:gd name="connsiteY6" fmla="*/ 0 h 201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9266" h="2015414">
                  <a:moveTo>
                    <a:pt x="0" y="2015414"/>
                  </a:moveTo>
                  <a:cubicBezTo>
                    <a:pt x="164063" y="2008416"/>
                    <a:pt x="326572" y="2004528"/>
                    <a:pt x="485192" y="1912777"/>
                  </a:cubicBezTo>
                  <a:cubicBezTo>
                    <a:pt x="643812" y="1821026"/>
                    <a:pt x="845976" y="1643743"/>
                    <a:pt x="951723" y="1464907"/>
                  </a:cubicBezTo>
                  <a:cubicBezTo>
                    <a:pt x="1057470" y="1286071"/>
                    <a:pt x="1132115" y="1124341"/>
                    <a:pt x="1231642" y="951725"/>
                  </a:cubicBezTo>
                  <a:cubicBezTo>
                    <a:pt x="1331169" y="779109"/>
                    <a:pt x="1419810" y="575390"/>
                    <a:pt x="1548883" y="429210"/>
                  </a:cubicBezTo>
                  <a:cubicBezTo>
                    <a:pt x="1677956" y="283030"/>
                    <a:pt x="1844352" y="146181"/>
                    <a:pt x="2006082" y="74646"/>
                  </a:cubicBezTo>
                  <a:cubicBezTo>
                    <a:pt x="2167813" y="3111"/>
                    <a:pt x="2519266" y="0"/>
                    <a:pt x="2519266" y="0"/>
                  </a:cubicBezTo>
                </a:path>
              </a:pathLst>
            </a:custGeom>
            <a:noFill/>
            <a:ln w="190500" cap="rnd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DB14A14-CC84-3FDB-4128-C352E759BAD4}"/>
                </a:ext>
              </a:extLst>
            </p:cNvPr>
            <p:cNvSpPr/>
            <p:nvPr/>
          </p:nvSpPr>
          <p:spPr>
            <a:xfrm flipH="1">
              <a:off x="6096734" y="2381605"/>
              <a:ext cx="2519266" cy="2015414"/>
            </a:xfrm>
            <a:custGeom>
              <a:avLst/>
              <a:gdLst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42392 w 2426108"/>
                <a:gd name="connsiteY2" fmla="*/ 1587648 h 2119493"/>
                <a:gd name="connsiteX3" fmla="*/ 1222310 w 2426108"/>
                <a:gd name="connsiteY3" fmla="*/ 1037142 h 2119493"/>
                <a:gd name="connsiteX4" fmla="*/ 1530221 w 2426108"/>
                <a:gd name="connsiteY4" fmla="*/ 495966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14400 w 2426108"/>
                <a:gd name="connsiteY2" fmla="*/ 1550325 h 2119493"/>
                <a:gd name="connsiteX3" fmla="*/ 1222310 w 2426108"/>
                <a:gd name="connsiteY3" fmla="*/ 1037142 h 2119493"/>
                <a:gd name="connsiteX4" fmla="*/ 1530221 w 2426108"/>
                <a:gd name="connsiteY4" fmla="*/ 495966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14400 w 2426108"/>
                <a:gd name="connsiteY2" fmla="*/ 1550325 h 2119493"/>
                <a:gd name="connsiteX3" fmla="*/ 1222310 w 2426108"/>
                <a:gd name="connsiteY3" fmla="*/ 1037142 h 2119493"/>
                <a:gd name="connsiteX4" fmla="*/ 1530221 w 2426108"/>
                <a:gd name="connsiteY4" fmla="*/ 495966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61053 w 2426108"/>
                <a:gd name="connsiteY2" fmla="*/ 1559655 h 2119493"/>
                <a:gd name="connsiteX3" fmla="*/ 1222310 w 2426108"/>
                <a:gd name="connsiteY3" fmla="*/ 1037142 h 2119493"/>
                <a:gd name="connsiteX4" fmla="*/ 1530221 w 2426108"/>
                <a:gd name="connsiteY4" fmla="*/ 495966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61053 w 2426108"/>
                <a:gd name="connsiteY2" fmla="*/ 1559655 h 2119493"/>
                <a:gd name="connsiteX3" fmla="*/ 1240972 w 2426108"/>
                <a:gd name="connsiteY3" fmla="*/ 1065134 h 2119493"/>
                <a:gd name="connsiteX4" fmla="*/ 1530221 w 2426108"/>
                <a:gd name="connsiteY4" fmla="*/ 495966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61053 w 2426108"/>
                <a:gd name="connsiteY2" fmla="*/ 1559655 h 2119493"/>
                <a:gd name="connsiteX3" fmla="*/ 1240972 w 2426108"/>
                <a:gd name="connsiteY3" fmla="*/ 1065134 h 2119493"/>
                <a:gd name="connsiteX4" fmla="*/ 1548883 w 2426108"/>
                <a:gd name="connsiteY4" fmla="*/ 533289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61053 w 2426108"/>
                <a:gd name="connsiteY2" fmla="*/ 1559655 h 2119493"/>
                <a:gd name="connsiteX3" fmla="*/ 1231642 w 2426108"/>
                <a:gd name="connsiteY3" fmla="*/ 1055804 h 2119493"/>
                <a:gd name="connsiteX4" fmla="*/ 1548883 w 2426108"/>
                <a:gd name="connsiteY4" fmla="*/ 533289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23731 w 2426108"/>
                <a:gd name="connsiteY2" fmla="*/ 1559655 h 2119493"/>
                <a:gd name="connsiteX3" fmla="*/ 1231642 w 2426108"/>
                <a:gd name="connsiteY3" fmla="*/ 1055804 h 2119493"/>
                <a:gd name="connsiteX4" fmla="*/ 1548883 w 2426108"/>
                <a:gd name="connsiteY4" fmla="*/ 533289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51723 w 2426108"/>
                <a:gd name="connsiteY2" fmla="*/ 1568986 h 2119493"/>
                <a:gd name="connsiteX3" fmla="*/ 1231642 w 2426108"/>
                <a:gd name="connsiteY3" fmla="*/ 1055804 h 2119493"/>
                <a:gd name="connsiteX4" fmla="*/ 1548883 w 2426108"/>
                <a:gd name="connsiteY4" fmla="*/ 533289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3071"/>
                <a:gd name="connsiteY0" fmla="*/ 2113083 h 2113083"/>
                <a:gd name="connsiteX1" fmla="*/ 485192 w 2423071"/>
                <a:gd name="connsiteY1" fmla="*/ 2010446 h 2113083"/>
                <a:gd name="connsiteX2" fmla="*/ 951723 w 2423071"/>
                <a:gd name="connsiteY2" fmla="*/ 1562576 h 2113083"/>
                <a:gd name="connsiteX3" fmla="*/ 1231642 w 2423071"/>
                <a:gd name="connsiteY3" fmla="*/ 1049394 h 2113083"/>
                <a:gd name="connsiteX4" fmla="*/ 1548883 w 2423071"/>
                <a:gd name="connsiteY4" fmla="*/ 526879 h 2113083"/>
                <a:gd name="connsiteX5" fmla="*/ 1968759 w 2423071"/>
                <a:gd name="connsiteY5" fmla="*/ 116332 h 2113083"/>
                <a:gd name="connsiteX6" fmla="*/ 2388637 w 2423071"/>
                <a:gd name="connsiteY6" fmla="*/ 4364 h 2113083"/>
                <a:gd name="connsiteX7" fmla="*/ 2369976 w 2423071"/>
                <a:gd name="connsiteY7" fmla="*/ 41686 h 2113083"/>
                <a:gd name="connsiteX0" fmla="*/ 0 w 2388637"/>
                <a:gd name="connsiteY0" fmla="*/ 2108719 h 2108719"/>
                <a:gd name="connsiteX1" fmla="*/ 485192 w 2388637"/>
                <a:gd name="connsiteY1" fmla="*/ 2006082 h 2108719"/>
                <a:gd name="connsiteX2" fmla="*/ 951723 w 2388637"/>
                <a:gd name="connsiteY2" fmla="*/ 1558212 h 2108719"/>
                <a:gd name="connsiteX3" fmla="*/ 1231642 w 2388637"/>
                <a:gd name="connsiteY3" fmla="*/ 1045030 h 2108719"/>
                <a:gd name="connsiteX4" fmla="*/ 1548883 w 2388637"/>
                <a:gd name="connsiteY4" fmla="*/ 522515 h 2108719"/>
                <a:gd name="connsiteX5" fmla="*/ 1968759 w 2388637"/>
                <a:gd name="connsiteY5" fmla="*/ 111968 h 2108719"/>
                <a:gd name="connsiteX6" fmla="*/ 2388637 w 2388637"/>
                <a:gd name="connsiteY6" fmla="*/ 0 h 2108719"/>
                <a:gd name="connsiteX0" fmla="*/ 0 w 2435290"/>
                <a:gd name="connsiteY0" fmla="*/ 2127381 h 2127381"/>
                <a:gd name="connsiteX1" fmla="*/ 485192 w 2435290"/>
                <a:gd name="connsiteY1" fmla="*/ 2024744 h 2127381"/>
                <a:gd name="connsiteX2" fmla="*/ 951723 w 2435290"/>
                <a:gd name="connsiteY2" fmla="*/ 1576874 h 2127381"/>
                <a:gd name="connsiteX3" fmla="*/ 1231642 w 2435290"/>
                <a:gd name="connsiteY3" fmla="*/ 1063692 h 2127381"/>
                <a:gd name="connsiteX4" fmla="*/ 1548883 w 2435290"/>
                <a:gd name="connsiteY4" fmla="*/ 541177 h 2127381"/>
                <a:gd name="connsiteX5" fmla="*/ 1968759 w 2435290"/>
                <a:gd name="connsiteY5" fmla="*/ 130630 h 2127381"/>
                <a:gd name="connsiteX6" fmla="*/ 2435290 w 2435290"/>
                <a:gd name="connsiteY6" fmla="*/ 0 h 2127381"/>
                <a:gd name="connsiteX0" fmla="*/ 0 w 2435290"/>
                <a:gd name="connsiteY0" fmla="*/ 2099389 h 2099389"/>
                <a:gd name="connsiteX1" fmla="*/ 485192 w 2435290"/>
                <a:gd name="connsiteY1" fmla="*/ 1996752 h 2099389"/>
                <a:gd name="connsiteX2" fmla="*/ 951723 w 2435290"/>
                <a:gd name="connsiteY2" fmla="*/ 1548882 h 2099389"/>
                <a:gd name="connsiteX3" fmla="*/ 1231642 w 2435290"/>
                <a:gd name="connsiteY3" fmla="*/ 1035700 h 2099389"/>
                <a:gd name="connsiteX4" fmla="*/ 1548883 w 2435290"/>
                <a:gd name="connsiteY4" fmla="*/ 513185 h 2099389"/>
                <a:gd name="connsiteX5" fmla="*/ 1968759 w 2435290"/>
                <a:gd name="connsiteY5" fmla="*/ 102638 h 2099389"/>
                <a:gd name="connsiteX6" fmla="*/ 2435290 w 2435290"/>
                <a:gd name="connsiteY6" fmla="*/ 0 h 2099389"/>
                <a:gd name="connsiteX0" fmla="*/ 0 w 2435290"/>
                <a:gd name="connsiteY0" fmla="*/ 2099389 h 2099389"/>
                <a:gd name="connsiteX1" fmla="*/ 485192 w 2435290"/>
                <a:gd name="connsiteY1" fmla="*/ 1996752 h 2099389"/>
                <a:gd name="connsiteX2" fmla="*/ 951723 w 2435290"/>
                <a:gd name="connsiteY2" fmla="*/ 1548882 h 2099389"/>
                <a:gd name="connsiteX3" fmla="*/ 1231642 w 2435290"/>
                <a:gd name="connsiteY3" fmla="*/ 1035700 h 2099389"/>
                <a:gd name="connsiteX4" fmla="*/ 1548883 w 2435290"/>
                <a:gd name="connsiteY4" fmla="*/ 513185 h 2099389"/>
                <a:gd name="connsiteX5" fmla="*/ 1968759 w 2435290"/>
                <a:gd name="connsiteY5" fmla="*/ 102638 h 2099389"/>
                <a:gd name="connsiteX6" fmla="*/ 2435290 w 2435290"/>
                <a:gd name="connsiteY6" fmla="*/ 0 h 2099389"/>
                <a:gd name="connsiteX0" fmla="*/ 0 w 2435290"/>
                <a:gd name="connsiteY0" fmla="*/ 2099389 h 2099389"/>
                <a:gd name="connsiteX1" fmla="*/ 485192 w 2435290"/>
                <a:gd name="connsiteY1" fmla="*/ 1996752 h 2099389"/>
                <a:gd name="connsiteX2" fmla="*/ 951723 w 2435290"/>
                <a:gd name="connsiteY2" fmla="*/ 1548882 h 2099389"/>
                <a:gd name="connsiteX3" fmla="*/ 1231642 w 2435290"/>
                <a:gd name="connsiteY3" fmla="*/ 1035700 h 2099389"/>
                <a:gd name="connsiteX4" fmla="*/ 1548883 w 2435290"/>
                <a:gd name="connsiteY4" fmla="*/ 513185 h 2099389"/>
                <a:gd name="connsiteX5" fmla="*/ 1968759 w 2435290"/>
                <a:gd name="connsiteY5" fmla="*/ 102638 h 2099389"/>
                <a:gd name="connsiteX6" fmla="*/ 2435290 w 2435290"/>
                <a:gd name="connsiteY6" fmla="*/ 0 h 2099389"/>
                <a:gd name="connsiteX0" fmla="*/ 0 w 2491274"/>
                <a:gd name="connsiteY0" fmla="*/ 2099389 h 2099389"/>
                <a:gd name="connsiteX1" fmla="*/ 485192 w 2491274"/>
                <a:gd name="connsiteY1" fmla="*/ 1996752 h 2099389"/>
                <a:gd name="connsiteX2" fmla="*/ 951723 w 2491274"/>
                <a:gd name="connsiteY2" fmla="*/ 1548882 h 2099389"/>
                <a:gd name="connsiteX3" fmla="*/ 1231642 w 2491274"/>
                <a:gd name="connsiteY3" fmla="*/ 1035700 h 2099389"/>
                <a:gd name="connsiteX4" fmla="*/ 1548883 w 2491274"/>
                <a:gd name="connsiteY4" fmla="*/ 513185 h 2099389"/>
                <a:gd name="connsiteX5" fmla="*/ 1968759 w 2491274"/>
                <a:gd name="connsiteY5" fmla="*/ 102638 h 2099389"/>
                <a:gd name="connsiteX6" fmla="*/ 2491274 w 2491274"/>
                <a:gd name="connsiteY6" fmla="*/ 0 h 2099389"/>
                <a:gd name="connsiteX0" fmla="*/ 0 w 2491274"/>
                <a:gd name="connsiteY0" fmla="*/ 2099389 h 2099389"/>
                <a:gd name="connsiteX1" fmla="*/ 485192 w 2491274"/>
                <a:gd name="connsiteY1" fmla="*/ 1996752 h 2099389"/>
                <a:gd name="connsiteX2" fmla="*/ 951723 w 2491274"/>
                <a:gd name="connsiteY2" fmla="*/ 1548882 h 2099389"/>
                <a:gd name="connsiteX3" fmla="*/ 1231642 w 2491274"/>
                <a:gd name="connsiteY3" fmla="*/ 1035700 h 2099389"/>
                <a:gd name="connsiteX4" fmla="*/ 1548883 w 2491274"/>
                <a:gd name="connsiteY4" fmla="*/ 513185 h 2099389"/>
                <a:gd name="connsiteX5" fmla="*/ 2006082 w 2491274"/>
                <a:gd name="connsiteY5" fmla="*/ 158621 h 2099389"/>
                <a:gd name="connsiteX6" fmla="*/ 2491274 w 2491274"/>
                <a:gd name="connsiteY6" fmla="*/ 0 h 2099389"/>
                <a:gd name="connsiteX0" fmla="*/ 0 w 2491274"/>
                <a:gd name="connsiteY0" fmla="*/ 2099389 h 2099389"/>
                <a:gd name="connsiteX1" fmla="*/ 485192 w 2491274"/>
                <a:gd name="connsiteY1" fmla="*/ 1996752 h 2099389"/>
                <a:gd name="connsiteX2" fmla="*/ 951723 w 2491274"/>
                <a:gd name="connsiteY2" fmla="*/ 1548882 h 2099389"/>
                <a:gd name="connsiteX3" fmla="*/ 1231642 w 2491274"/>
                <a:gd name="connsiteY3" fmla="*/ 1035700 h 2099389"/>
                <a:gd name="connsiteX4" fmla="*/ 1548883 w 2491274"/>
                <a:gd name="connsiteY4" fmla="*/ 513185 h 2099389"/>
                <a:gd name="connsiteX5" fmla="*/ 2006082 w 2491274"/>
                <a:gd name="connsiteY5" fmla="*/ 158621 h 2099389"/>
                <a:gd name="connsiteX6" fmla="*/ 2491274 w 2491274"/>
                <a:gd name="connsiteY6" fmla="*/ 0 h 2099389"/>
                <a:gd name="connsiteX0" fmla="*/ 0 w 2491274"/>
                <a:gd name="connsiteY0" fmla="*/ 2099389 h 2099389"/>
                <a:gd name="connsiteX1" fmla="*/ 485192 w 2491274"/>
                <a:gd name="connsiteY1" fmla="*/ 1996752 h 2099389"/>
                <a:gd name="connsiteX2" fmla="*/ 951723 w 2491274"/>
                <a:gd name="connsiteY2" fmla="*/ 1548882 h 2099389"/>
                <a:gd name="connsiteX3" fmla="*/ 1231642 w 2491274"/>
                <a:gd name="connsiteY3" fmla="*/ 1035700 h 2099389"/>
                <a:gd name="connsiteX4" fmla="*/ 1548883 w 2491274"/>
                <a:gd name="connsiteY4" fmla="*/ 513185 h 2099389"/>
                <a:gd name="connsiteX5" fmla="*/ 2006082 w 2491274"/>
                <a:gd name="connsiteY5" fmla="*/ 158621 h 2099389"/>
                <a:gd name="connsiteX6" fmla="*/ 2491274 w 2491274"/>
                <a:gd name="connsiteY6" fmla="*/ 0 h 2099389"/>
                <a:gd name="connsiteX0" fmla="*/ 0 w 2500605"/>
                <a:gd name="connsiteY0" fmla="*/ 2062067 h 2062067"/>
                <a:gd name="connsiteX1" fmla="*/ 485192 w 2500605"/>
                <a:gd name="connsiteY1" fmla="*/ 1959430 h 2062067"/>
                <a:gd name="connsiteX2" fmla="*/ 951723 w 2500605"/>
                <a:gd name="connsiteY2" fmla="*/ 1511560 h 2062067"/>
                <a:gd name="connsiteX3" fmla="*/ 1231642 w 2500605"/>
                <a:gd name="connsiteY3" fmla="*/ 998378 h 2062067"/>
                <a:gd name="connsiteX4" fmla="*/ 1548883 w 2500605"/>
                <a:gd name="connsiteY4" fmla="*/ 475863 h 2062067"/>
                <a:gd name="connsiteX5" fmla="*/ 2006082 w 2500605"/>
                <a:gd name="connsiteY5" fmla="*/ 121299 h 2062067"/>
                <a:gd name="connsiteX6" fmla="*/ 2500605 w 2500605"/>
                <a:gd name="connsiteY6" fmla="*/ 0 h 2062067"/>
                <a:gd name="connsiteX0" fmla="*/ 0 w 2519266"/>
                <a:gd name="connsiteY0" fmla="*/ 2015414 h 2015414"/>
                <a:gd name="connsiteX1" fmla="*/ 485192 w 2519266"/>
                <a:gd name="connsiteY1" fmla="*/ 1912777 h 2015414"/>
                <a:gd name="connsiteX2" fmla="*/ 951723 w 2519266"/>
                <a:gd name="connsiteY2" fmla="*/ 1464907 h 2015414"/>
                <a:gd name="connsiteX3" fmla="*/ 1231642 w 2519266"/>
                <a:gd name="connsiteY3" fmla="*/ 951725 h 2015414"/>
                <a:gd name="connsiteX4" fmla="*/ 1548883 w 2519266"/>
                <a:gd name="connsiteY4" fmla="*/ 429210 h 2015414"/>
                <a:gd name="connsiteX5" fmla="*/ 2006082 w 2519266"/>
                <a:gd name="connsiteY5" fmla="*/ 74646 h 2015414"/>
                <a:gd name="connsiteX6" fmla="*/ 2519266 w 2519266"/>
                <a:gd name="connsiteY6" fmla="*/ 0 h 201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9266" h="2015414">
                  <a:moveTo>
                    <a:pt x="0" y="2015414"/>
                  </a:moveTo>
                  <a:cubicBezTo>
                    <a:pt x="164063" y="2008416"/>
                    <a:pt x="326572" y="2004528"/>
                    <a:pt x="485192" y="1912777"/>
                  </a:cubicBezTo>
                  <a:cubicBezTo>
                    <a:pt x="643812" y="1821026"/>
                    <a:pt x="845976" y="1643743"/>
                    <a:pt x="951723" y="1464907"/>
                  </a:cubicBezTo>
                  <a:cubicBezTo>
                    <a:pt x="1057470" y="1286071"/>
                    <a:pt x="1132115" y="1124341"/>
                    <a:pt x="1231642" y="951725"/>
                  </a:cubicBezTo>
                  <a:cubicBezTo>
                    <a:pt x="1331169" y="779109"/>
                    <a:pt x="1419810" y="575390"/>
                    <a:pt x="1548883" y="429210"/>
                  </a:cubicBezTo>
                  <a:cubicBezTo>
                    <a:pt x="1677956" y="283030"/>
                    <a:pt x="1844352" y="146181"/>
                    <a:pt x="2006082" y="74646"/>
                  </a:cubicBezTo>
                  <a:cubicBezTo>
                    <a:pt x="2167813" y="3111"/>
                    <a:pt x="2519266" y="0"/>
                    <a:pt x="2519266" y="0"/>
                  </a:cubicBezTo>
                </a:path>
              </a:pathLst>
            </a:custGeom>
            <a:noFill/>
            <a:ln w="190500" cap="rnd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6B7AA6A-458D-8378-F7BA-874147E4764D}"/>
                </a:ext>
              </a:extLst>
            </p:cNvPr>
            <p:cNvSpPr/>
            <p:nvPr/>
          </p:nvSpPr>
          <p:spPr>
            <a:xfrm flipV="1">
              <a:off x="3577468" y="2493586"/>
              <a:ext cx="2519266" cy="2015414"/>
            </a:xfrm>
            <a:custGeom>
              <a:avLst/>
              <a:gdLst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42392 w 2426108"/>
                <a:gd name="connsiteY2" fmla="*/ 1587648 h 2119493"/>
                <a:gd name="connsiteX3" fmla="*/ 1222310 w 2426108"/>
                <a:gd name="connsiteY3" fmla="*/ 1037142 h 2119493"/>
                <a:gd name="connsiteX4" fmla="*/ 1530221 w 2426108"/>
                <a:gd name="connsiteY4" fmla="*/ 495966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14400 w 2426108"/>
                <a:gd name="connsiteY2" fmla="*/ 1550325 h 2119493"/>
                <a:gd name="connsiteX3" fmla="*/ 1222310 w 2426108"/>
                <a:gd name="connsiteY3" fmla="*/ 1037142 h 2119493"/>
                <a:gd name="connsiteX4" fmla="*/ 1530221 w 2426108"/>
                <a:gd name="connsiteY4" fmla="*/ 495966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14400 w 2426108"/>
                <a:gd name="connsiteY2" fmla="*/ 1550325 h 2119493"/>
                <a:gd name="connsiteX3" fmla="*/ 1222310 w 2426108"/>
                <a:gd name="connsiteY3" fmla="*/ 1037142 h 2119493"/>
                <a:gd name="connsiteX4" fmla="*/ 1530221 w 2426108"/>
                <a:gd name="connsiteY4" fmla="*/ 495966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61053 w 2426108"/>
                <a:gd name="connsiteY2" fmla="*/ 1559655 h 2119493"/>
                <a:gd name="connsiteX3" fmla="*/ 1222310 w 2426108"/>
                <a:gd name="connsiteY3" fmla="*/ 1037142 h 2119493"/>
                <a:gd name="connsiteX4" fmla="*/ 1530221 w 2426108"/>
                <a:gd name="connsiteY4" fmla="*/ 495966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61053 w 2426108"/>
                <a:gd name="connsiteY2" fmla="*/ 1559655 h 2119493"/>
                <a:gd name="connsiteX3" fmla="*/ 1240972 w 2426108"/>
                <a:gd name="connsiteY3" fmla="*/ 1065134 h 2119493"/>
                <a:gd name="connsiteX4" fmla="*/ 1530221 w 2426108"/>
                <a:gd name="connsiteY4" fmla="*/ 495966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61053 w 2426108"/>
                <a:gd name="connsiteY2" fmla="*/ 1559655 h 2119493"/>
                <a:gd name="connsiteX3" fmla="*/ 1240972 w 2426108"/>
                <a:gd name="connsiteY3" fmla="*/ 1065134 h 2119493"/>
                <a:gd name="connsiteX4" fmla="*/ 1548883 w 2426108"/>
                <a:gd name="connsiteY4" fmla="*/ 533289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61053 w 2426108"/>
                <a:gd name="connsiteY2" fmla="*/ 1559655 h 2119493"/>
                <a:gd name="connsiteX3" fmla="*/ 1231642 w 2426108"/>
                <a:gd name="connsiteY3" fmla="*/ 1055804 h 2119493"/>
                <a:gd name="connsiteX4" fmla="*/ 1548883 w 2426108"/>
                <a:gd name="connsiteY4" fmla="*/ 533289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23731 w 2426108"/>
                <a:gd name="connsiteY2" fmla="*/ 1559655 h 2119493"/>
                <a:gd name="connsiteX3" fmla="*/ 1231642 w 2426108"/>
                <a:gd name="connsiteY3" fmla="*/ 1055804 h 2119493"/>
                <a:gd name="connsiteX4" fmla="*/ 1548883 w 2426108"/>
                <a:gd name="connsiteY4" fmla="*/ 533289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51723 w 2426108"/>
                <a:gd name="connsiteY2" fmla="*/ 1568986 h 2119493"/>
                <a:gd name="connsiteX3" fmla="*/ 1231642 w 2426108"/>
                <a:gd name="connsiteY3" fmla="*/ 1055804 h 2119493"/>
                <a:gd name="connsiteX4" fmla="*/ 1548883 w 2426108"/>
                <a:gd name="connsiteY4" fmla="*/ 533289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3071"/>
                <a:gd name="connsiteY0" fmla="*/ 2113083 h 2113083"/>
                <a:gd name="connsiteX1" fmla="*/ 485192 w 2423071"/>
                <a:gd name="connsiteY1" fmla="*/ 2010446 h 2113083"/>
                <a:gd name="connsiteX2" fmla="*/ 951723 w 2423071"/>
                <a:gd name="connsiteY2" fmla="*/ 1562576 h 2113083"/>
                <a:gd name="connsiteX3" fmla="*/ 1231642 w 2423071"/>
                <a:gd name="connsiteY3" fmla="*/ 1049394 h 2113083"/>
                <a:gd name="connsiteX4" fmla="*/ 1548883 w 2423071"/>
                <a:gd name="connsiteY4" fmla="*/ 526879 h 2113083"/>
                <a:gd name="connsiteX5" fmla="*/ 1968759 w 2423071"/>
                <a:gd name="connsiteY5" fmla="*/ 116332 h 2113083"/>
                <a:gd name="connsiteX6" fmla="*/ 2388637 w 2423071"/>
                <a:gd name="connsiteY6" fmla="*/ 4364 h 2113083"/>
                <a:gd name="connsiteX7" fmla="*/ 2369976 w 2423071"/>
                <a:gd name="connsiteY7" fmla="*/ 41686 h 2113083"/>
                <a:gd name="connsiteX0" fmla="*/ 0 w 2388637"/>
                <a:gd name="connsiteY0" fmla="*/ 2108719 h 2108719"/>
                <a:gd name="connsiteX1" fmla="*/ 485192 w 2388637"/>
                <a:gd name="connsiteY1" fmla="*/ 2006082 h 2108719"/>
                <a:gd name="connsiteX2" fmla="*/ 951723 w 2388637"/>
                <a:gd name="connsiteY2" fmla="*/ 1558212 h 2108719"/>
                <a:gd name="connsiteX3" fmla="*/ 1231642 w 2388637"/>
                <a:gd name="connsiteY3" fmla="*/ 1045030 h 2108719"/>
                <a:gd name="connsiteX4" fmla="*/ 1548883 w 2388637"/>
                <a:gd name="connsiteY4" fmla="*/ 522515 h 2108719"/>
                <a:gd name="connsiteX5" fmla="*/ 1968759 w 2388637"/>
                <a:gd name="connsiteY5" fmla="*/ 111968 h 2108719"/>
                <a:gd name="connsiteX6" fmla="*/ 2388637 w 2388637"/>
                <a:gd name="connsiteY6" fmla="*/ 0 h 2108719"/>
                <a:gd name="connsiteX0" fmla="*/ 0 w 2435290"/>
                <a:gd name="connsiteY0" fmla="*/ 2127381 h 2127381"/>
                <a:gd name="connsiteX1" fmla="*/ 485192 w 2435290"/>
                <a:gd name="connsiteY1" fmla="*/ 2024744 h 2127381"/>
                <a:gd name="connsiteX2" fmla="*/ 951723 w 2435290"/>
                <a:gd name="connsiteY2" fmla="*/ 1576874 h 2127381"/>
                <a:gd name="connsiteX3" fmla="*/ 1231642 w 2435290"/>
                <a:gd name="connsiteY3" fmla="*/ 1063692 h 2127381"/>
                <a:gd name="connsiteX4" fmla="*/ 1548883 w 2435290"/>
                <a:gd name="connsiteY4" fmla="*/ 541177 h 2127381"/>
                <a:gd name="connsiteX5" fmla="*/ 1968759 w 2435290"/>
                <a:gd name="connsiteY5" fmla="*/ 130630 h 2127381"/>
                <a:gd name="connsiteX6" fmla="*/ 2435290 w 2435290"/>
                <a:gd name="connsiteY6" fmla="*/ 0 h 2127381"/>
                <a:gd name="connsiteX0" fmla="*/ 0 w 2435290"/>
                <a:gd name="connsiteY0" fmla="*/ 2099389 h 2099389"/>
                <a:gd name="connsiteX1" fmla="*/ 485192 w 2435290"/>
                <a:gd name="connsiteY1" fmla="*/ 1996752 h 2099389"/>
                <a:gd name="connsiteX2" fmla="*/ 951723 w 2435290"/>
                <a:gd name="connsiteY2" fmla="*/ 1548882 h 2099389"/>
                <a:gd name="connsiteX3" fmla="*/ 1231642 w 2435290"/>
                <a:gd name="connsiteY3" fmla="*/ 1035700 h 2099389"/>
                <a:gd name="connsiteX4" fmla="*/ 1548883 w 2435290"/>
                <a:gd name="connsiteY4" fmla="*/ 513185 h 2099389"/>
                <a:gd name="connsiteX5" fmla="*/ 1968759 w 2435290"/>
                <a:gd name="connsiteY5" fmla="*/ 102638 h 2099389"/>
                <a:gd name="connsiteX6" fmla="*/ 2435290 w 2435290"/>
                <a:gd name="connsiteY6" fmla="*/ 0 h 2099389"/>
                <a:gd name="connsiteX0" fmla="*/ 0 w 2435290"/>
                <a:gd name="connsiteY0" fmla="*/ 2099389 h 2099389"/>
                <a:gd name="connsiteX1" fmla="*/ 485192 w 2435290"/>
                <a:gd name="connsiteY1" fmla="*/ 1996752 h 2099389"/>
                <a:gd name="connsiteX2" fmla="*/ 951723 w 2435290"/>
                <a:gd name="connsiteY2" fmla="*/ 1548882 h 2099389"/>
                <a:gd name="connsiteX3" fmla="*/ 1231642 w 2435290"/>
                <a:gd name="connsiteY3" fmla="*/ 1035700 h 2099389"/>
                <a:gd name="connsiteX4" fmla="*/ 1548883 w 2435290"/>
                <a:gd name="connsiteY4" fmla="*/ 513185 h 2099389"/>
                <a:gd name="connsiteX5" fmla="*/ 1968759 w 2435290"/>
                <a:gd name="connsiteY5" fmla="*/ 102638 h 2099389"/>
                <a:gd name="connsiteX6" fmla="*/ 2435290 w 2435290"/>
                <a:gd name="connsiteY6" fmla="*/ 0 h 2099389"/>
                <a:gd name="connsiteX0" fmla="*/ 0 w 2435290"/>
                <a:gd name="connsiteY0" fmla="*/ 2099389 h 2099389"/>
                <a:gd name="connsiteX1" fmla="*/ 485192 w 2435290"/>
                <a:gd name="connsiteY1" fmla="*/ 1996752 h 2099389"/>
                <a:gd name="connsiteX2" fmla="*/ 951723 w 2435290"/>
                <a:gd name="connsiteY2" fmla="*/ 1548882 h 2099389"/>
                <a:gd name="connsiteX3" fmla="*/ 1231642 w 2435290"/>
                <a:gd name="connsiteY3" fmla="*/ 1035700 h 2099389"/>
                <a:gd name="connsiteX4" fmla="*/ 1548883 w 2435290"/>
                <a:gd name="connsiteY4" fmla="*/ 513185 h 2099389"/>
                <a:gd name="connsiteX5" fmla="*/ 1968759 w 2435290"/>
                <a:gd name="connsiteY5" fmla="*/ 102638 h 2099389"/>
                <a:gd name="connsiteX6" fmla="*/ 2435290 w 2435290"/>
                <a:gd name="connsiteY6" fmla="*/ 0 h 2099389"/>
                <a:gd name="connsiteX0" fmla="*/ 0 w 2491274"/>
                <a:gd name="connsiteY0" fmla="*/ 2099389 h 2099389"/>
                <a:gd name="connsiteX1" fmla="*/ 485192 w 2491274"/>
                <a:gd name="connsiteY1" fmla="*/ 1996752 h 2099389"/>
                <a:gd name="connsiteX2" fmla="*/ 951723 w 2491274"/>
                <a:gd name="connsiteY2" fmla="*/ 1548882 h 2099389"/>
                <a:gd name="connsiteX3" fmla="*/ 1231642 w 2491274"/>
                <a:gd name="connsiteY3" fmla="*/ 1035700 h 2099389"/>
                <a:gd name="connsiteX4" fmla="*/ 1548883 w 2491274"/>
                <a:gd name="connsiteY4" fmla="*/ 513185 h 2099389"/>
                <a:gd name="connsiteX5" fmla="*/ 1968759 w 2491274"/>
                <a:gd name="connsiteY5" fmla="*/ 102638 h 2099389"/>
                <a:gd name="connsiteX6" fmla="*/ 2491274 w 2491274"/>
                <a:gd name="connsiteY6" fmla="*/ 0 h 2099389"/>
                <a:gd name="connsiteX0" fmla="*/ 0 w 2491274"/>
                <a:gd name="connsiteY0" fmla="*/ 2099389 h 2099389"/>
                <a:gd name="connsiteX1" fmla="*/ 485192 w 2491274"/>
                <a:gd name="connsiteY1" fmla="*/ 1996752 h 2099389"/>
                <a:gd name="connsiteX2" fmla="*/ 951723 w 2491274"/>
                <a:gd name="connsiteY2" fmla="*/ 1548882 h 2099389"/>
                <a:gd name="connsiteX3" fmla="*/ 1231642 w 2491274"/>
                <a:gd name="connsiteY3" fmla="*/ 1035700 h 2099389"/>
                <a:gd name="connsiteX4" fmla="*/ 1548883 w 2491274"/>
                <a:gd name="connsiteY4" fmla="*/ 513185 h 2099389"/>
                <a:gd name="connsiteX5" fmla="*/ 2006082 w 2491274"/>
                <a:gd name="connsiteY5" fmla="*/ 158621 h 2099389"/>
                <a:gd name="connsiteX6" fmla="*/ 2491274 w 2491274"/>
                <a:gd name="connsiteY6" fmla="*/ 0 h 2099389"/>
                <a:gd name="connsiteX0" fmla="*/ 0 w 2491274"/>
                <a:gd name="connsiteY0" fmla="*/ 2099389 h 2099389"/>
                <a:gd name="connsiteX1" fmla="*/ 485192 w 2491274"/>
                <a:gd name="connsiteY1" fmla="*/ 1996752 h 2099389"/>
                <a:gd name="connsiteX2" fmla="*/ 951723 w 2491274"/>
                <a:gd name="connsiteY2" fmla="*/ 1548882 h 2099389"/>
                <a:gd name="connsiteX3" fmla="*/ 1231642 w 2491274"/>
                <a:gd name="connsiteY3" fmla="*/ 1035700 h 2099389"/>
                <a:gd name="connsiteX4" fmla="*/ 1548883 w 2491274"/>
                <a:gd name="connsiteY4" fmla="*/ 513185 h 2099389"/>
                <a:gd name="connsiteX5" fmla="*/ 2006082 w 2491274"/>
                <a:gd name="connsiteY5" fmla="*/ 158621 h 2099389"/>
                <a:gd name="connsiteX6" fmla="*/ 2491274 w 2491274"/>
                <a:gd name="connsiteY6" fmla="*/ 0 h 2099389"/>
                <a:gd name="connsiteX0" fmla="*/ 0 w 2491274"/>
                <a:gd name="connsiteY0" fmla="*/ 2099389 h 2099389"/>
                <a:gd name="connsiteX1" fmla="*/ 485192 w 2491274"/>
                <a:gd name="connsiteY1" fmla="*/ 1996752 h 2099389"/>
                <a:gd name="connsiteX2" fmla="*/ 951723 w 2491274"/>
                <a:gd name="connsiteY2" fmla="*/ 1548882 h 2099389"/>
                <a:gd name="connsiteX3" fmla="*/ 1231642 w 2491274"/>
                <a:gd name="connsiteY3" fmla="*/ 1035700 h 2099389"/>
                <a:gd name="connsiteX4" fmla="*/ 1548883 w 2491274"/>
                <a:gd name="connsiteY4" fmla="*/ 513185 h 2099389"/>
                <a:gd name="connsiteX5" fmla="*/ 2006082 w 2491274"/>
                <a:gd name="connsiteY5" fmla="*/ 158621 h 2099389"/>
                <a:gd name="connsiteX6" fmla="*/ 2491274 w 2491274"/>
                <a:gd name="connsiteY6" fmla="*/ 0 h 2099389"/>
                <a:gd name="connsiteX0" fmla="*/ 0 w 2500605"/>
                <a:gd name="connsiteY0" fmla="*/ 2062067 h 2062067"/>
                <a:gd name="connsiteX1" fmla="*/ 485192 w 2500605"/>
                <a:gd name="connsiteY1" fmla="*/ 1959430 h 2062067"/>
                <a:gd name="connsiteX2" fmla="*/ 951723 w 2500605"/>
                <a:gd name="connsiteY2" fmla="*/ 1511560 h 2062067"/>
                <a:gd name="connsiteX3" fmla="*/ 1231642 w 2500605"/>
                <a:gd name="connsiteY3" fmla="*/ 998378 h 2062067"/>
                <a:gd name="connsiteX4" fmla="*/ 1548883 w 2500605"/>
                <a:gd name="connsiteY4" fmla="*/ 475863 h 2062067"/>
                <a:gd name="connsiteX5" fmla="*/ 2006082 w 2500605"/>
                <a:gd name="connsiteY5" fmla="*/ 121299 h 2062067"/>
                <a:gd name="connsiteX6" fmla="*/ 2500605 w 2500605"/>
                <a:gd name="connsiteY6" fmla="*/ 0 h 2062067"/>
                <a:gd name="connsiteX0" fmla="*/ 0 w 2519266"/>
                <a:gd name="connsiteY0" fmla="*/ 2015414 h 2015414"/>
                <a:gd name="connsiteX1" fmla="*/ 485192 w 2519266"/>
                <a:gd name="connsiteY1" fmla="*/ 1912777 h 2015414"/>
                <a:gd name="connsiteX2" fmla="*/ 951723 w 2519266"/>
                <a:gd name="connsiteY2" fmla="*/ 1464907 h 2015414"/>
                <a:gd name="connsiteX3" fmla="*/ 1231642 w 2519266"/>
                <a:gd name="connsiteY3" fmla="*/ 951725 h 2015414"/>
                <a:gd name="connsiteX4" fmla="*/ 1548883 w 2519266"/>
                <a:gd name="connsiteY4" fmla="*/ 429210 h 2015414"/>
                <a:gd name="connsiteX5" fmla="*/ 2006082 w 2519266"/>
                <a:gd name="connsiteY5" fmla="*/ 74646 h 2015414"/>
                <a:gd name="connsiteX6" fmla="*/ 2519266 w 2519266"/>
                <a:gd name="connsiteY6" fmla="*/ 0 h 201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9266" h="2015414">
                  <a:moveTo>
                    <a:pt x="0" y="2015414"/>
                  </a:moveTo>
                  <a:cubicBezTo>
                    <a:pt x="164063" y="2008416"/>
                    <a:pt x="326572" y="2004528"/>
                    <a:pt x="485192" y="1912777"/>
                  </a:cubicBezTo>
                  <a:cubicBezTo>
                    <a:pt x="643812" y="1821026"/>
                    <a:pt x="845976" y="1643743"/>
                    <a:pt x="951723" y="1464907"/>
                  </a:cubicBezTo>
                  <a:cubicBezTo>
                    <a:pt x="1057470" y="1286071"/>
                    <a:pt x="1132115" y="1124341"/>
                    <a:pt x="1231642" y="951725"/>
                  </a:cubicBezTo>
                  <a:cubicBezTo>
                    <a:pt x="1331169" y="779109"/>
                    <a:pt x="1419810" y="575390"/>
                    <a:pt x="1548883" y="429210"/>
                  </a:cubicBezTo>
                  <a:cubicBezTo>
                    <a:pt x="1677956" y="283030"/>
                    <a:pt x="1844352" y="146181"/>
                    <a:pt x="2006082" y="74646"/>
                  </a:cubicBezTo>
                  <a:cubicBezTo>
                    <a:pt x="2167813" y="3111"/>
                    <a:pt x="2519266" y="0"/>
                    <a:pt x="2519266" y="0"/>
                  </a:cubicBezTo>
                </a:path>
              </a:pathLst>
            </a:custGeom>
            <a:noFill/>
            <a:ln w="190500" cap="rnd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3FDA090-BABD-3036-BBFF-2428A0DC44A0}"/>
                </a:ext>
              </a:extLst>
            </p:cNvPr>
            <p:cNvSpPr/>
            <p:nvPr/>
          </p:nvSpPr>
          <p:spPr>
            <a:xfrm flipH="1" flipV="1">
              <a:off x="6096734" y="2493586"/>
              <a:ext cx="2519266" cy="2015414"/>
            </a:xfrm>
            <a:custGeom>
              <a:avLst/>
              <a:gdLst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42392 w 2426108"/>
                <a:gd name="connsiteY2" fmla="*/ 1587648 h 2119493"/>
                <a:gd name="connsiteX3" fmla="*/ 1222310 w 2426108"/>
                <a:gd name="connsiteY3" fmla="*/ 1037142 h 2119493"/>
                <a:gd name="connsiteX4" fmla="*/ 1530221 w 2426108"/>
                <a:gd name="connsiteY4" fmla="*/ 495966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14400 w 2426108"/>
                <a:gd name="connsiteY2" fmla="*/ 1550325 h 2119493"/>
                <a:gd name="connsiteX3" fmla="*/ 1222310 w 2426108"/>
                <a:gd name="connsiteY3" fmla="*/ 1037142 h 2119493"/>
                <a:gd name="connsiteX4" fmla="*/ 1530221 w 2426108"/>
                <a:gd name="connsiteY4" fmla="*/ 495966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14400 w 2426108"/>
                <a:gd name="connsiteY2" fmla="*/ 1550325 h 2119493"/>
                <a:gd name="connsiteX3" fmla="*/ 1222310 w 2426108"/>
                <a:gd name="connsiteY3" fmla="*/ 1037142 h 2119493"/>
                <a:gd name="connsiteX4" fmla="*/ 1530221 w 2426108"/>
                <a:gd name="connsiteY4" fmla="*/ 495966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61053 w 2426108"/>
                <a:gd name="connsiteY2" fmla="*/ 1559655 h 2119493"/>
                <a:gd name="connsiteX3" fmla="*/ 1222310 w 2426108"/>
                <a:gd name="connsiteY3" fmla="*/ 1037142 h 2119493"/>
                <a:gd name="connsiteX4" fmla="*/ 1530221 w 2426108"/>
                <a:gd name="connsiteY4" fmla="*/ 495966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61053 w 2426108"/>
                <a:gd name="connsiteY2" fmla="*/ 1559655 h 2119493"/>
                <a:gd name="connsiteX3" fmla="*/ 1240972 w 2426108"/>
                <a:gd name="connsiteY3" fmla="*/ 1065134 h 2119493"/>
                <a:gd name="connsiteX4" fmla="*/ 1530221 w 2426108"/>
                <a:gd name="connsiteY4" fmla="*/ 495966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61053 w 2426108"/>
                <a:gd name="connsiteY2" fmla="*/ 1559655 h 2119493"/>
                <a:gd name="connsiteX3" fmla="*/ 1240972 w 2426108"/>
                <a:gd name="connsiteY3" fmla="*/ 1065134 h 2119493"/>
                <a:gd name="connsiteX4" fmla="*/ 1548883 w 2426108"/>
                <a:gd name="connsiteY4" fmla="*/ 533289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61053 w 2426108"/>
                <a:gd name="connsiteY2" fmla="*/ 1559655 h 2119493"/>
                <a:gd name="connsiteX3" fmla="*/ 1231642 w 2426108"/>
                <a:gd name="connsiteY3" fmla="*/ 1055804 h 2119493"/>
                <a:gd name="connsiteX4" fmla="*/ 1548883 w 2426108"/>
                <a:gd name="connsiteY4" fmla="*/ 533289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23731 w 2426108"/>
                <a:gd name="connsiteY2" fmla="*/ 1559655 h 2119493"/>
                <a:gd name="connsiteX3" fmla="*/ 1231642 w 2426108"/>
                <a:gd name="connsiteY3" fmla="*/ 1055804 h 2119493"/>
                <a:gd name="connsiteX4" fmla="*/ 1548883 w 2426108"/>
                <a:gd name="connsiteY4" fmla="*/ 533289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51723 w 2426108"/>
                <a:gd name="connsiteY2" fmla="*/ 1568986 h 2119493"/>
                <a:gd name="connsiteX3" fmla="*/ 1231642 w 2426108"/>
                <a:gd name="connsiteY3" fmla="*/ 1055804 h 2119493"/>
                <a:gd name="connsiteX4" fmla="*/ 1548883 w 2426108"/>
                <a:gd name="connsiteY4" fmla="*/ 533289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3071"/>
                <a:gd name="connsiteY0" fmla="*/ 2113083 h 2113083"/>
                <a:gd name="connsiteX1" fmla="*/ 485192 w 2423071"/>
                <a:gd name="connsiteY1" fmla="*/ 2010446 h 2113083"/>
                <a:gd name="connsiteX2" fmla="*/ 951723 w 2423071"/>
                <a:gd name="connsiteY2" fmla="*/ 1562576 h 2113083"/>
                <a:gd name="connsiteX3" fmla="*/ 1231642 w 2423071"/>
                <a:gd name="connsiteY3" fmla="*/ 1049394 h 2113083"/>
                <a:gd name="connsiteX4" fmla="*/ 1548883 w 2423071"/>
                <a:gd name="connsiteY4" fmla="*/ 526879 h 2113083"/>
                <a:gd name="connsiteX5" fmla="*/ 1968759 w 2423071"/>
                <a:gd name="connsiteY5" fmla="*/ 116332 h 2113083"/>
                <a:gd name="connsiteX6" fmla="*/ 2388637 w 2423071"/>
                <a:gd name="connsiteY6" fmla="*/ 4364 h 2113083"/>
                <a:gd name="connsiteX7" fmla="*/ 2369976 w 2423071"/>
                <a:gd name="connsiteY7" fmla="*/ 41686 h 2113083"/>
                <a:gd name="connsiteX0" fmla="*/ 0 w 2388637"/>
                <a:gd name="connsiteY0" fmla="*/ 2108719 h 2108719"/>
                <a:gd name="connsiteX1" fmla="*/ 485192 w 2388637"/>
                <a:gd name="connsiteY1" fmla="*/ 2006082 h 2108719"/>
                <a:gd name="connsiteX2" fmla="*/ 951723 w 2388637"/>
                <a:gd name="connsiteY2" fmla="*/ 1558212 h 2108719"/>
                <a:gd name="connsiteX3" fmla="*/ 1231642 w 2388637"/>
                <a:gd name="connsiteY3" fmla="*/ 1045030 h 2108719"/>
                <a:gd name="connsiteX4" fmla="*/ 1548883 w 2388637"/>
                <a:gd name="connsiteY4" fmla="*/ 522515 h 2108719"/>
                <a:gd name="connsiteX5" fmla="*/ 1968759 w 2388637"/>
                <a:gd name="connsiteY5" fmla="*/ 111968 h 2108719"/>
                <a:gd name="connsiteX6" fmla="*/ 2388637 w 2388637"/>
                <a:gd name="connsiteY6" fmla="*/ 0 h 2108719"/>
                <a:gd name="connsiteX0" fmla="*/ 0 w 2435290"/>
                <a:gd name="connsiteY0" fmla="*/ 2127381 h 2127381"/>
                <a:gd name="connsiteX1" fmla="*/ 485192 w 2435290"/>
                <a:gd name="connsiteY1" fmla="*/ 2024744 h 2127381"/>
                <a:gd name="connsiteX2" fmla="*/ 951723 w 2435290"/>
                <a:gd name="connsiteY2" fmla="*/ 1576874 h 2127381"/>
                <a:gd name="connsiteX3" fmla="*/ 1231642 w 2435290"/>
                <a:gd name="connsiteY3" fmla="*/ 1063692 h 2127381"/>
                <a:gd name="connsiteX4" fmla="*/ 1548883 w 2435290"/>
                <a:gd name="connsiteY4" fmla="*/ 541177 h 2127381"/>
                <a:gd name="connsiteX5" fmla="*/ 1968759 w 2435290"/>
                <a:gd name="connsiteY5" fmla="*/ 130630 h 2127381"/>
                <a:gd name="connsiteX6" fmla="*/ 2435290 w 2435290"/>
                <a:gd name="connsiteY6" fmla="*/ 0 h 2127381"/>
                <a:gd name="connsiteX0" fmla="*/ 0 w 2435290"/>
                <a:gd name="connsiteY0" fmla="*/ 2099389 h 2099389"/>
                <a:gd name="connsiteX1" fmla="*/ 485192 w 2435290"/>
                <a:gd name="connsiteY1" fmla="*/ 1996752 h 2099389"/>
                <a:gd name="connsiteX2" fmla="*/ 951723 w 2435290"/>
                <a:gd name="connsiteY2" fmla="*/ 1548882 h 2099389"/>
                <a:gd name="connsiteX3" fmla="*/ 1231642 w 2435290"/>
                <a:gd name="connsiteY3" fmla="*/ 1035700 h 2099389"/>
                <a:gd name="connsiteX4" fmla="*/ 1548883 w 2435290"/>
                <a:gd name="connsiteY4" fmla="*/ 513185 h 2099389"/>
                <a:gd name="connsiteX5" fmla="*/ 1968759 w 2435290"/>
                <a:gd name="connsiteY5" fmla="*/ 102638 h 2099389"/>
                <a:gd name="connsiteX6" fmla="*/ 2435290 w 2435290"/>
                <a:gd name="connsiteY6" fmla="*/ 0 h 2099389"/>
                <a:gd name="connsiteX0" fmla="*/ 0 w 2435290"/>
                <a:gd name="connsiteY0" fmla="*/ 2099389 h 2099389"/>
                <a:gd name="connsiteX1" fmla="*/ 485192 w 2435290"/>
                <a:gd name="connsiteY1" fmla="*/ 1996752 h 2099389"/>
                <a:gd name="connsiteX2" fmla="*/ 951723 w 2435290"/>
                <a:gd name="connsiteY2" fmla="*/ 1548882 h 2099389"/>
                <a:gd name="connsiteX3" fmla="*/ 1231642 w 2435290"/>
                <a:gd name="connsiteY3" fmla="*/ 1035700 h 2099389"/>
                <a:gd name="connsiteX4" fmla="*/ 1548883 w 2435290"/>
                <a:gd name="connsiteY4" fmla="*/ 513185 h 2099389"/>
                <a:gd name="connsiteX5" fmla="*/ 1968759 w 2435290"/>
                <a:gd name="connsiteY5" fmla="*/ 102638 h 2099389"/>
                <a:gd name="connsiteX6" fmla="*/ 2435290 w 2435290"/>
                <a:gd name="connsiteY6" fmla="*/ 0 h 2099389"/>
                <a:gd name="connsiteX0" fmla="*/ 0 w 2435290"/>
                <a:gd name="connsiteY0" fmla="*/ 2099389 h 2099389"/>
                <a:gd name="connsiteX1" fmla="*/ 485192 w 2435290"/>
                <a:gd name="connsiteY1" fmla="*/ 1996752 h 2099389"/>
                <a:gd name="connsiteX2" fmla="*/ 951723 w 2435290"/>
                <a:gd name="connsiteY2" fmla="*/ 1548882 h 2099389"/>
                <a:gd name="connsiteX3" fmla="*/ 1231642 w 2435290"/>
                <a:gd name="connsiteY3" fmla="*/ 1035700 h 2099389"/>
                <a:gd name="connsiteX4" fmla="*/ 1548883 w 2435290"/>
                <a:gd name="connsiteY4" fmla="*/ 513185 h 2099389"/>
                <a:gd name="connsiteX5" fmla="*/ 1968759 w 2435290"/>
                <a:gd name="connsiteY5" fmla="*/ 102638 h 2099389"/>
                <a:gd name="connsiteX6" fmla="*/ 2435290 w 2435290"/>
                <a:gd name="connsiteY6" fmla="*/ 0 h 2099389"/>
                <a:gd name="connsiteX0" fmla="*/ 0 w 2491274"/>
                <a:gd name="connsiteY0" fmla="*/ 2099389 h 2099389"/>
                <a:gd name="connsiteX1" fmla="*/ 485192 w 2491274"/>
                <a:gd name="connsiteY1" fmla="*/ 1996752 h 2099389"/>
                <a:gd name="connsiteX2" fmla="*/ 951723 w 2491274"/>
                <a:gd name="connsiteY2" fmla="*/ 1548882 h 2099389"/>
                <a:gd name="connsiteX3" fmla="*/ 1231642 w 2491274"/>
                <a:gd name="connsiteY3" fmla="*/ 1035700 h 2099389"/>
                <a:gd name="connsiteX4" fmla="*/ 1548883 w 2491274"/>
                <a:gd name="connsiteY4" fmla="*/ 513185 h 2099389"/>
                <a:gd name="connsiteX5" fmla="*/ 1968759 w 2491274"/>
                <a:gd name="connsiteY5" fmla="*/ 102638 h 2099389"/>
                <a:gd name="connsiteX6" fmla="*/ 2491274 w 2491274"/>
                <a:gd name="connsiteY6" fmla="*/ 0 h 2099389"/>
                <a:gd name="connsiteX0" fmla="*/ 0 w 2491274"/>
                <a:gd name="connsiteY0" fmla="*/ 2099389 h 2099389"/>
                <a:gd name="connsiteX1" fmla="*/ 485192 w 2491274"/>
                <a:gd name="connsiteY1" fmla="*/ 1996752 h 2099389"/>
                <a:gd name="connsiteX2" fmla="*/ 951723 w 2491274"/>
                <a:gd name="connsiteY2" fmla="*/ 1548882 h 2099389"/>
                <a:gd name="connsiteX3" fmla="*/ 1231642 w 2491274"/>
                <a:gd name="connsiteY3" fmla="*/ 1035700 h 2099389"/>
                <a:gd name="connsiteX4" fmla="*/ 1548883 w 2491274"/>
                <a:gd name="connsiteY4" fmla="*/ 513185 h 2099389"/>
                <a:gd name="connsiteX5" fmla="*/ 2006082 w 2491274"/>
                <a:gd name="connsiteY5" fmla="*/ 158621 h 2099389"/>
                <a:gd name="connsiteX6" fmla="*/ 2491274 w 2491274"/>
                <a:gd name="connsiteY6" fmla="*/ 0 h 2099389"/>
                <a:gd name="connsiteX0" fmla="*/ 0 w 2491274"/>
                <a:gd name="connsiteY0" fmla="*/ 2099389 h 2099389"/>
                <a:gd name="connsiteX1" fmla="*/ 485192 w 2491274"/>
                <a:gd name="connsiteY1" fmla="*/ 1996752 h 2099389"/>
                <a:gd name="connsiteX2" fmla="*/ 951723 w 2491274"/>
                <a:gd name="connsiteY2" fmla="*/ 1548882 h 2099389"/>
                <a:gd name="connsiteX3" fmla="*/ 1231642 w 2491274"/>
                <a:gd name="connsiteY3" fmla="*/ 1035700 h 2099389"/>
                <a:gd name="connsiteX4" fmla="*/ 1548883 w 2491274"/>
                <a:gd name="connsiteY4" fmla="*/ 513185 h 2099389"/>
                <a:gd name="connsiteX5" fmla="*/ 2006082 w 2491274"/>
                <a:gd name="connsiteY5" fmla="*/ 158621 h 2099389"/>
                <a:gd name="connsiteX6" fmla="*/ 2491274 w 2491274"/>
                <a:gd name="connsiteY6" fmla="*/ 0 h 2099389"/>
                <a:gd name="connsiteX0" fmla="*/ 0 w 2491274"/>
                <a:gd name="connsiteY0" fmla="*/ 2099389 h 2099389"/>
                <a:gd name="connsiteX1" fmla="*/ 485192 w 2491274"/>
                <a:gd name="connsiteY1" fmla="*/ 1996752 h 2099389"/>
                <a:gd name="connsiteX2" fmla="*/ 951723 w 2491274"/>
                <a:gd name="connsiteY2" fmla="*/ 1548882 h 2099389"/>
                <a:gd name="connsiteX3" fmla="*/ 1231642 w 2491274"/>
                <a:gd name="connsiteY3" fmla="*/ 1035700 h 2099389"/>
                <a:gd name="connsiteX4" fmla="*/ 1548883 w 2491274"/>
                <a:gd name="connsiteY4" fmla="*/ 513185 h 2099389"/>
                <a:gd name="connsiteX5" fmla="*/ 2006082 w 2491274"/>
                <a:gd name="connsiteY5" fmla="*/ 158621 h 2099389"/>
                <a:gd name="connsiteX6" fmla="*/ 2491274 w 2491274"/>
                <a:gd name="connsiteY6" fmla="*/ 0 h 2099389"/>
                <a:gd name="connsiteX0" fmla="*/ 0 w 2500605"/>
                <a:gd name="connsiteY0" fmla="*/ 2062067 h 2062067"/>
                <a:gd name="connsiteX1" fmla="*/ 485192 w 2500605"/>
                <a:gd name="connsiteY1" fmla="*/ 1959430 h 2062067"/>
                <a:gd name="connsiteX2" fmla="*/ 951723 w 2500605"/>
                <a:gd name="connsiteY2" fmla="*/ 1511560 h 2062067"/>
                <a:gd name="connsiteX3" fmla="*/ 1231642 w 2500605"/>
                <a:gd name="connsiteY3" fmla="*/ 998378 h 2062067"/>
                <a:gd name="connsiteX4" fmla="*/ 1548883 w 2500605"/>
                <a:gd name="connsiteY4" fmla="*/ 475863 h 2062067"/>
                <a:gd name="connsiteX5" fmla="*/ 2006082 w 2500605"/>
                <a:gd name="connsiteY5" fmla="*/ 121299 h 2062067"/>
                <a:gd name="connsiteX6" fmla="*/ 2500605 w 2500605"/>
                <a:gd name="connsiteY6" fmla="*/ 0 h 2062067"/>
                <a:gd name="connsiteX0" fmla="*/ 0 w 2519266"/>
                <a:gd name="connsiteY0" fmla="*/ 2015414 h 2015414"/>
                <a:gd name="connsiteX1" fmla="*/ 485192 w 2519266"/>
                <a:gd name="connsiteY1" fmla="*/ 1912777 h 2015414"/>
                <a:gd name="connsiteX2" fmla="*/ 951723 w 2519266"/>
                <a:gd name="connsiteY2" fmla="*/ 1464907 h 2015414"/>
                <a:gd name="connsiteX3" fmla="*/ 1231642 w 2519266"/>
                <a:gd name="connsiteY3" fmla="*/ 951725 h 2015414"/>
                <a:gd name="connsiteX4" fmla="*/ 1548883 w 2519266"/>
                <a:gd name="connsiteY4" fmla="*/ 429210 h 2015414"/>
                <a:gd name="connsiteX5" fmla="*/ 2006082 w 2519266"/>
                <a:gd name="connsiteY5" fmla="*/ 74646 h 2015414"/>
                <a:gd name="connsiteX6" fmla="*/ 2519266 w 2519266"/>
                <a:gd name="connsiteY6" fmla="*/ 0 h 201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9266" h="2015414">
                  <a:moveTo>
                    <a:pt x="0" y="2015414"/>
                  </a:moveTo>
                  <a:cubicBezTo>
                    <a:pt x="164063" y="2008416"/>
                    <a:pt x="326572" y="2004528"/>
                    <a:pt x="485192" y="1912777"/>
                  </a:cubicBezTo>
                  <a:cubicBezTo>
                    <a:pt x="643812" y="1821026"/>
                    <a:pt x="845976" y="1643743"/>
                    <a:pt x="951723" y="1464907"/>
                  </a:cubicBezTo>
                  <a:cubicBezTo>
                    <a:pt x="1057470" y="1286071"/>
                    <a:pt x="1132115" y="1124341"/>
                    <a:pt x="1231642" y="951725"/>
                  </a:cubicBezTo>
                  <a:cubicBezTo>
                    <a:pt x="1331169" y="779109"/>
                    <a:pt x="1419810" y="575390"/>
                    <a:pt x="1548883" y="429210"/>
                  </a:cubicBezTo>
                  <a:cubicBezTo>
                    <a:pt x="1677956" y="283030"/>
                    <a:pt x="1844352" y="146181"/>
                    <a:pt x="2006082" y="74646"/>
                  </a:cubicBezTo>
                  <a:cubicBezTo>
                    <a:pt x="2167813" y="3111"/>
                    <a:pt x="2519266" y="0"/>
                    <a:pt x="2519266" y="0"/>
                  </a:cubicBezTo>
                </a:path>
              </a:pathLst>
            </a:custGeom>
            <a:noFill/>
            <a:ln w="190500" cap="rnd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4391489-E2AA-1039-8F5B-80A7A43F689A}"/>
                </a:ext>
              </a:extLst>
            </p:cNvPr>
            <p:cNvSpPr txBox="1"/>
            <p:nvPr/>
          </p:nvSpPr>
          <p:spPr>
            <a:xfrm>
              <a:off x="5873840" y="2484000"/>
              <a:ext cx="38255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FF0000"/>
                  </a:solidFill>
                </a:rPr>
                <a:t>P</a:t>
              </a:r>
              <a:endParaRPr lang="en-CH" sz="4400" b="1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2EAC43D-8487-C4FF-3E75-E67D45D0CBF8}"/>
                </a:ext>
              </a:extLst>
            </p:cNvPr>
            <p:cNvSpPr txBox="1"/>
            <p:nvPr/>
          </p:nvSpPr>
          <p:spPr>
            <a:xfrm>
              <a:off x="5871000" y="3645984"/>
              <a:ext cx="38255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FF0000"/>
                  </a:solidFill>
                </a:rPr>
                <a:t>B</a:t>
              </a:r>
              <a:endParaRPr lang="en-CH" sz="4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95738D5-E670-35CB-40E6-079319650FDE}"/>
                </a:ext>
              </a:extLst>
            </p:cNvPr>
            <p:cNvCxnSpPr>
              <a:cxnSpLocks/>
            </p:cNvCxnSpPr>
            <p:nvPr/>
          </p:nvCxnSpPr>
          <p:spPr>
            <a:xfrm>
              <a:off x="6099330" y="3209051"/>
              <a:ext cx="0" cy="471936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46A3562-B62F-BBE4-1EE6-0361114D67F1}"/>
                </a:ext>
              </a:extLst>
            </p:cNvPr>
            <p:cNvSpPr txBox="1"/>
            <p:nvPr/>
          </p:nvSpPr>
          <p:spPr>
            <a:xfrm>
              <a:off x="6388445" y="2484000"/>
              <a:ext cx="38255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rgbClr val="7030A0"/>
                  </a:solidFill>
                </a:rPr>
                <a:t>C</a:t>
              </a:r>
              <a:endParaRPr lang="en-CH" sz="4400" dirty="0">
                <a:solidFill>
                  <a:srgbClr val="7030A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CBF2B87-C9A3-C849-84F5-56F6E3E74A78}"/>
                </a:ext>
              </a:extLst>
            </p:cNvPr>
            <p:cNvSpPr txBox="1"/>
            <p:nvPr/>
          </p:nvSpPr>
          <p:spPr>
            <a:xfrm>
              <a:off x="6385605" y="3645984"/>
              <a:ext cx="38255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rgbClr val="00B050"/>
                  </a:solidFill>
                </a:rPr>
                <a:t>G</a:t>
              </a:r>
              <a:endParaRPr lang="en-CH" sz="4400" dirty="0">
                <a:solidFill>
                  <a:srgbClr val="00B050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18E0DDF-692A-2404-029D-91DB11198470}"/>
                </a:ext>
              </a:extLst>
            </p:cNvPr>
            <p:cNvCxnSpPr>
              <a:cxnSpLocks/>
            </p:cNvCxnSpPr>
            <p:nvPr/>
          </p:nvCxnSpPr>
          <p:spPr>
            <a:xfrm>
              <a:off x="6613935" y="3209051"/>
              <a:ext cx="0" cy="471936"/>
            </a:xfrm>
            <a:prstGeom prst="line">
              <a:avLst/>
            </a:prstGeom>
            <a:ln w="44450">
              <a:gradFill>
                <a:gsLst>
                  <a:gs pos="0">
                    <a:srgbClr val="7030A0"/>
                  </a:gs>
                  <a:gs pos="100000">
                    <a:srgbClr val="00B050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69BB8B-AB1C-1304-C0CB-FC774E3CC8E7}"/>
                </a:ext>
              </a:extLst>
            </p:cNvPr>
            <p:cNvSpPr txBox="1"/>
            <p:nvPr/>
          </p:nvSpPr>
          <p:spPr>
            <a:xfrm>
              <a:off x="5308445" y="2487575"/>
              <a:ext cx="38255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rgbClr val="7030A0"/>
                  </a:solidFill>
                </a:rPr>
                <a:t>G</a:t>
              </a:r>
              <a:endParaRPr lang="en-CH" sz="4400" dirty="0">
                <a:solidFill>
                  <a:srgbClr val="7030A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2F9A2E7-EDF1-B280-31BE-E05A1B732AF3}"/>
                </a:ext>
              </a:extLst>
            </p:cNvPr>
            <p:cNvSpPr txBox="1"/>
            <p:nvPr/>
          </p:nvSpPr>
          <p:spPr>
            <a:xfrm>
              <a:off x="5305605" y="3649559"/>
              <a:ext cx="38255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rgbClr val="00B050"/>
                  </a:solidFill>
                </a:rPr>
                <a:t>C</a:t>
              </a:r>
              <a:endParaRPr lang="en-CH" sz="4400" dirty="0">
                <a:solidFill>
                  <a:srgbClr val="00B050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891B0EA-91F5-873C-DAE5-6D9D7158DB22}"/>
                </a:ext>
              </a:extLst>
            </p:cNvPr>
            <p:cNvCxnSpPr>
              <a:cxnSpLocks/>
            </p:cNvCxnSpPr>
            <p:nvPr/>
          </p:nvCxnSpPr>
          <p:spPr>
            <a:xfrm>
              <a:off x="5533935" y="3212626"/>
              <a:ext cx="0" cy="471936"/>
            </a:xfrm>
            <a:prstGeom prst="line">
              <a:avLst/>
            </a:prstGeom>
            <a:ln w="44450">
              <a:gradFill>
                <a:gsLst>
                  <a:gs pos="0">
                    <a:srgbClr val="7030A0"/>
                  </a:gs>
                  <a:gs pos="100000">
                    <a:srgbClr val="00B050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551BD7A-3579-92A2-B0C9-4FCDBDFFFF2F}"/>
                </a:ext>
              </a:extLst>
            </p:cNvPr>
            <p:cNvSpPr txBox="1"/>
            <p:nvPr/>
          </p:nvSpPr>
          <p:spPr>
            <a:xfrm>
              <a:off x="8168840" y="2474797"/>
              <a:ext cx="38255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rgbClr val="00B050"/>
                  </a:solidFill>
                </a:rPr>
                <a:t>T</a:t>
              </a:r>
              <a:endParaRPr lang="en-CH" sz="4400" dirty="0">
                <a:solidFill>
                  <a:srgbClr val="00B05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ABCA94-0D68-F630-671D-EB9D9C643B2D}"/>
                </a:ext>
              </a:extLst>
            </p:cNvPr>
            <p:cNvSpPr txBox="1"/>
            <p:nvPr/>
          </p:nvSpPr>
          <p:spPr>
            <a:xfrm>
              <a:off x="8166000" y="3636781"/>
              <a:ext cx="38255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rgbClr val="7030A0"/>
                  </a:solidFill>
                </a:rPr>
                <a:t>A</a:t>
              </a:r>
              <a:endParaRPr lang="en-CH" sz="4400" dirty="0">
                <a:solidFill>
                  <a:srgbClr val="7030A0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D00279-A8A2-FD9F-2CFB-9E8B602F96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94330" y="3199848"/>
              <a:ext cx="0" cy="471936"/>
            </a:xfrm>
            <a:prstGeom prst="line">
              <a:avLst/>
            </a:prstGeom>
            <a:ln w="44450">
              <a:gradFill>
                <a:gsLst>
                  <a:gs pos="0">
                    <a:srgbClr val="7030A0"/>
                  </a:gs>
                  <a:gs pos="100000">
                    <a:srgbClr val="00B050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FEE6AE-761D-43A7-F06D-E524EA11A71E}"/>
                </a:ext>
              </a:extLst>
            </p:cNvPr>
            <p:cNvSpPr txBox="1"/>
            <p:nvPr/>
          </p:nvSpPr>
          <p:spPr>
            <a:xfrm>
              <a:off x="3533840" y="2487575"/>
              <a:ext cx="38255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rgbClr val="00B050"/>
                  </a:solidFill>
                </a:rPr>
                <a:t>A</a:t>
              </a:r>
              <a:endParaRPr lang="en-CH" sz="4400" dirty="0">
                <a:solidFill>
                  <a:srgbClr val="00B05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9AD186-5393-B4AC-CEBC-6136E33815C0}"/>
                </a:ext>
              </a:extLst>
            </p:cNvPr>
            <p:cNvSpPr txBox="1"/>
            <p:nvPr/>
          </p:nvSpPr>
          <p:spPr>
            <a:xfrm>
              <a:off x="3531000" y="3649559"/>
              <a:ext cx="38255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rgbClr val="7030A0"/>
                  </a:solidFill>
                </a:rPr>
                <a:t>T</a:t>
              </a:r>
              <a:endParaRPr lang="en-CH" sz="4400" dirty="0">
                <a:solidFill>
                  <a:srgbClr val="7030A0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5A9E28A-33FC-2142-F91D-45327D01F8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59330" y="3212626"/>
              <a:ext cx="0" cy="471936"/>
            </a:xfrm>
            <a:prstGeom prst="line">
              <a:avLst/>
            </a:prstGeom>
            <a:ln w="44450">
              <a:gradFill>
                <a:gsLst>
                  <a:gs pos="0">
                    <a:srgbClr val="7030A0"/>
                  </a:gs>
                  <a:gs pos="100000">
                    <a:srgbClr val="00B050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322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532C5A3-288C-F6CB-D682-24AE58BCBC5A}"/>
                  </a:ext>
                </a:extLst>
              </p14:cNvPr>
              <p14:cNvContentPartPr/>
              <p14:nvPr/>
            </p14:nvContentPartPr>
            <p14:xfrm>
              <a:off x="1838087" y="6155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532C5A3-288C-F6CB-D682-24AE58BCBC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9087" y="60687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Соединитель: изогнутый 5">
            <a:extLst>
              <a:ext uri="{FF2B5EF4-FFF2-40B4-BE49-F238E27FC236}">
                <a16:creationId xmlns:a16="http://schemas.microsoft.com/office/drawing/2014/main" id="{06DFA6A7-4272-4C34-9546-52516F194594}"/>
              </a:ext>
            </a:extLst>
          </p:cNvPr>
          <p:cNvSpPr/>
          <p:nvPr/>
        </p:nvSpPr>
        <p:spPr>
          <a:xfrm>
            <a:off x="-2147483648" y="4674240"/>
            <a:ext cx="2147483647" cy="0"/>
          </a:xfrm>
          <a:custGeom>
            <a:avLst/>
            <a:gdLst>
              <a:gd name="connsiteX0" fmla="*/ 0 w 10000"/>
              <a:gd name="connsiteY0" fmla="*/ 0 h 10000"/>
              <a:gd name="connsiteX1" fmla="*/ 2463 w 10000"/>
              <a:gd name="connsiteY1" fmla="*/ -510000 h 10000"/>
              <a:gd name="connsiteX2" fmla="*/ 5490 w 10000"/>
              <a:gd name="connsiteY2" fmla="*/ -1030000 h 10000"/>
              <a:gd name="connsiteX3" fmla="*/ 8516 w 10000"/>
              <a:gd name="connsiteY3" fmla="*/ -510000 h 10000"/>
              <a:gd name="connsiteX4" fmla="*/ 10000 w 10000"/>
              <a:gd name="connsiteY4" fmla="*/ 10000 h 10000"/>
              <a:gd name="connsiteX0" fmla="*/ 0 w 10000"/>
              <a:gd name="connsiteY0" fmla="*/ 0 h 0"/>
              <a:gd name="connsiteX1" fmla="*/ 2331 w 10000"/>
              <a:gd name="connsiteY1" fmla="*/ -307910 h 0"/>
              <a:gd name="connsiteX2" fmla="*/ 5490 w 10000"/>
              <a:gd name="connsiteY2" fmla="*/ -1030000 h 0"/>
              <a:gd name="connsiteX3" fmla="*/ 8516 w 10000"/>
              <a:gd name="connsiteY3" fmla="*/ -510000 h 0"/>
              <a:gd name="connsiteX4" fmla="*/ 10000 w 10000"/>
              <a:gd name="connsiteY4" fmla="*/ 10000 h 0"/>
              <a:gd name="connsiteX0" fmla="*/ 0 w 10000"/>
              <a:gd name="connsiteY0" fmla="*/ 0 h 0"/>
              <a:gd name="connsiteX1" fmla="*/ 2652 w 10000"/>
              <a:gd name="connsiteY1" fmla="*/ 9331 h 0"/>
              <a:gd name="connsiteX2" fmla="*/ 5490 w 10000"/>
              <a:gd name="connsiteY2" fmla="*/ -2147483648 h 0"/>
              <a:gd name="connsiteX3" fmla="*/ 8516 w 10000"/>
              <a:gd name="connsiteY3" fmla="*/ -2147483648 h 0"/>
              <a:gd name="connsiteX4" fmla="*/ 10000 w 10000"/>
              <a:gd name="connsiteY4" fmla="*/ 100000000 h 0"/>
              <a:gd name="connsiteX0" fmla="*/ 0 w 10000"/>
              <a:gd name="connsiteY0" fmla="*/ 0 h 0"/>
              <a:gd name="connsiteX1" fmla="*/ 2217 w 10000"/>
              <a:gd name="connsiteY1" fmla="*/ -18661 h 0"/>
              <a:gd name="connsiteX2" fmla="*/ 5490 w 10000"/>
              <a:gd name="connsiteY2" fmla="*/ -2147483648 h 0"/>
              <a:gd name="connsiteX3" fmla="*/ 8516 w 10000"/>
              <a:gd name="connsiteY3" fmla="*/ -2147483648 h 0"/>
              <a:gd name="connsiteX4" fmla="*/ 10000 w 10000"/>
              <a:gd name="connsiteY4" fmla="*/ 2147483647 h 0"/>
              <a:gd name="connsiteX0" fmla="*/ 0 w 10000"/>
              <a:gd name="connsiteY0" fmla="*/ 0 h 0"/>
              <a:gd name="connsiteX1" fmla="*/ 1952 w 10000"/>
              <a:gd name="connsiteY1" fmla="*/ 0 h 0"/>
              <a:gd name="connsiteX2" fmla="*/ 5490 w 10000"/>
              <a:gd name="connsiteY2" fmla="*/ -2147483648 h 0"/>
              <a:gd name="connsiteX3" fmla="*/ 8516 w 10000"/>
              <a:gd name="connsiteY3" fmla="*/ -2147483648 h 0"/>
              <a:gd name="connsiteX4" fmla="*/ 10000 w 10000"/>
              <a:gd name="connsiteY4" fmla="*/ 2147483647 h 0"/>
              <a:gd name="connsiteX0" fmla="*/ 0 w 10000"/>
              <a:gd name="connsiteY0" fmla="*/ 0 h 0"/>
              <a:gd name="connsiteX1" fmla="*/ 1952 w 10000"/>
              <a:gd name="connsiteY1" fmla="*/ 0 h 0"/>
              <a:gd name="connsiteX2" fmla="*/ 4772 w 10000"/>
              <a:gd name="connsiteY2" fmla="*/ -55984 h 0"/>
              <a:gd name="connsiteX3" fmla="*/ 8516 w 10000"/>
              <a:gd name="connsiteY3" fmla="*/ -2147483648 h 0"/>
              <a:gd name="connsiteX4" fmla="*/ 10000 w 10000"/>
              <a:gd name="connsiteY4" fmla="*/ 2147483647 h 0"/>
              <a:gd name="connsiteX0" fmla="*/ 0 w 10000"/>
              <a:gd name="connsiteY0" fmla="*/ 0 h 0"/>
              <a:gd name="connsiteX1" fmla="*/ 1952 w 10000"/>
              <a:gd name="connsiteY1" fmla="*/ 0 h 0"/>
              <a:gd name="connsiteX2" fmla="*/ 4772 w 10000"/>
              <a:gd name="connsiteY2" fmla="*/ -559840000 h 0"/>
              <a:gd name="connsiteX3" fmla="*/ 8516 w 10000"/>
              <a:gd name="connsiteY3" fmla="*/ -2147483648 h 0"/>
              <a:gd name="connsiteX4" fmla="*/ 10000 w 10000"/>
              <a:gd name="connsiteY4" fmla="*/ 2147483647 h 0"/>
              <a:gd name="connsiteX0" fmla="*/ 0 w 10000"/>
              <a:gd name="connsiteY0" fmla="*/ 0 h 0"/>
              <a:gd name="connsiteX1" fmla="*/ 2594 w 10000"/>
              <a:gd name="connsiteY1" fmla="*/ 18661 h 0"/>
              <a:gd name="connsiteX2" fmla="*/ 4772 w 10000"/>
              <a:gd name="connsiteY2" fmla="*/ -2147483648 h 0"/>
              <a:gd name="connsiteX3" fmla="*/ 8516 w 10000"/>
              <a:gd name="connsiteY3" fmla="*/ -2147483648 h 0"/>
              <a:gd name="connsiteX4" fmla="*/ 10000 w 10000"/>
              <a:gd name="connsiteY4" fmla="*/ 2147483647 h 0"/>
              <a:gd name="connsiteX0" fmla="*/ 0 w 10000"/>
              <a:gd name="connsiteY0" fmla="*/ 0 h 0"/>
              <a:gd name="connsiteX1" fmla="*/ 2594 w 10000"/>
              <a:gd name="connsiteY1" fmla="*/ 186610000 h 0"/>
              <a:gd name="connsiteX2" fmla="*/ 4772 w 10000"/>
              <a:gd name="connsiteY2" fmla="*/ -2147483648 h 0"/>
              <a:gd name="connsiteX3" fmla="*/ 8516 w 10000"/>
              <a:gd name="connsiteY3" fmla="*/ -2147483648 h 0"/>
              <a:gd name="connsiteX4" fmla="*/ 10000 w 10000"/>
              <a:gd name="connsiteY4" fmla="*/ 2147483647 h 0"/>
              <a:gd name="connsiteX0" fmla="*/ 4346837 w 8698210"/>
              <a:gd name="connsiteY0" fmla="*/ 9331 h 0"/>
              <a:gd name="connsiteX1" fmla="*/ 4351699 w 8698210"/>
              <a:gd name="connsiteY1" fmla="*/ 2147483647 h 0"/>
              <a:gd name="connsiteX2" fmla="*/ 4353877 w 8698210"/>
              <a:gd name="connsiteY2" fmla="*/ -2147483648 h 0"/>
              <a:gd name="connsiteX3" fmla="*/ 4357621 w 8698210"/>
              <a:gd name="connsiteY3" fmla="*/ -2147483648 h 0"/>
              <a:gd name="connsiteX4" fmla="*/ 4359105 w 8698210"/>
              <a:gd name="connsiteY4" fmla="*/ 2147483647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8210" fill="none">
                <a:moveTo>
                  <a:pt x="4346837" y="9331"/>
                </a:moveTo>
                <a:cubicBezTo>
                  <a:pt x="4348069" y="9331"/>
                  <a:pt x="219841744" y="1861836900"/>
                  <a:pt x="4351699" y="2147483647"/>
                </a:cubicBezTo>
                <a:cubicBezTo>
                  <a:pt x="-211138346" y="2147483647"/>
                  <a:pt x="4351903" y="-2147483648"/>
                  <a:pt x="4353877" y="-2147483648"/>
                </a:cubicBezTo>
                <a:lnTo>
                  <a:pt x="4357621" y="-2147483648"/>
                </a:lnTo>
                <a:cubicBezTo>
                  <a:pt x="4357621" y="-2147483648"/>
                  <a:pt x="4358363" y="2147483647"/>
                  <a:pt x="4359105" y="2147483647"/>
                </a:cubicBezTo>
              </a:path>
            </a:pathLst>
          </a:cu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de-DE">
              <a:solidFill>
                <a:srgbClr val="E71224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D0CDDE1-CA86-7E08-4A9E-63394D39CC41}"/>
              </a:ext>
            </a:extLst>
          </p:cNvPr>
          <p:cNvGrpSpPr/>
          <p:nvPr/>
        </p:nvGrpSpPr>
        <p:grpSpPr>
          <a:xfrm>
            <a:off x="5241595" y="480100"/>
            <a:ext cx="1738827" cy="5922787"/>
            <a:chOff x="5241595" y="480100"/>
            <a:chExt cx="1738827" cy="5922787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95738D5-E670-35CB-40E6-079319650FDE}"/>
                </a:ext>
              </a:extLst>
            </p:cNvPr>
            <p:cNvCxnSpPr>
              <a:cxnSpLocks/>
              <a:stCxn id="43" idx="5"/>
              <a:endCxn id="49" idx="5"/>
            </p:cNvCxnSpPr>
            <p:nvPr/>
          </p:nvCxnSpPr>
          <p:spPr>
            <a:xfrm flipH="1">
              <a:off x="5343173" y="3010425"/>
              <a:ext cx="1515046" cy="0"/>
            </a:xfrm>
            <a:prstGeom prst="line">
              <a:avLst/>
            </a:prstGeom>
            <a:ln w="88900">
              <a:gradFill>
                <a:gsLst>
                  <a:gs pos="0">
                    <a:srgbClr val="00B050"/>
                  </a:gs>
                  <a:gs pos="100000">
                    <a:srgbClr val="7030A0"/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18E0DDF-692A-2404-029D-91DB11198470}"/>
                </a:ext>
              </a:extLst>
            </p:cNvPr>
            <p:cNvCxnSpPr>
              <a:cxnSpLocks/>
              <a:stCxn id="43" idx="6"/>
              <a:endCxn id="50" idx="6"/>
            </p:cNvCxnSpPr>
            <p:nvPr/>
          </p:nvCxnSpPr>
          <p:spPr>
            <a:xfrm flipH="1">
              <a:off x="5286000" y="3449136"/>
              <a:ext cx="1629390" cy="0"/>
            </a:xfrm>
            <a:prstGeom prst="line">
              <a:avLst/>
            </a:prstGeom>
            <a:ln w="88900">
              <a:gradFill>
                <a:gsLst>
                  <a:gs pos="0">
                    <a:srgbClr val="00B050"/>
                  </a:gs>
                  <a:gs pos="100000">
                    <a:srgbClr val="7030A0"/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891B0EA-91F5-873C-DAE5-6D9D7158DB22}"/>
                </a:ext>
              </a:extLst>
            </p:cNvPr>
            <p:cNvCxnSpPr>
              <a:cxnSpLocks/>
              <a:stCxn id="43" idx="4"/>
              <a:endCxn id="49" idx="4"/>
            </p:cNvCxnSpPr>
            <p:nvPr/>
          </p:nvCxnSpPr>
          <p:spPr>
            <a:xfrm flipH="1">
              <a:off x="5614736" y="2619576"/>
              <a:ext cx="971919" cy="0"/>
            </a:xfrm>
            <a:prstGeom prst="line">
              <a:avLst/>
            </a:prstGeom>
            <a:ln w="88900">
              <a:gradFill>
                <a:gsLst>
                  <a:gs pos="0">
                    <a:srgbClr val="00B050"/>
                  </a:gs>
                  <a:gs pos="100000">
                    <a:srgbClr val="7030A0"/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D00279-A8A2-FD9F-2CFB-9E8B602F968D}"/>
                </a:ext>
              </a:extLst>
            </p:cNvPr>
            <p:cNvCxnSpPr>
              <a:cxnSpLocks/>
            </p:cNvCxnSpPr>
            <p:nvPr/>
          </p:nvCxnSpPr>
          <p:spPr>
            <a:xfrm>
              <a:off x="5450379" y="5275810"/>
              <a:ext cx="1300634" cy="0"/>
            </a:xfrm>
            <a:prstGeom prst="line">
              <a:avLst/>
            </a:prstGeom>
            <a:ln w="88900">
              <a:gradFill>
                <a:gsLst>
                  <a:gs pos="0">
                    <a:srgbClr val="00B050"/>
                  </a:gs>
                  <a:gs pos="100000">
                    <a:srgbClr val="7030A0"/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5A9E28A-33FC-2142-F91D-45327D01F82C}"/>
                </a:ext>
              </a:extLst>
            </p:cNvPr>
            <p:cNvCxnSpPr>
              <a:cxnSpLocks/>
            </p:cNvCxnSpPr>
            <p:nvPr/>
          </p:nvCxnSpPr>
          <p:spPr>
            <a:xfrm>
              <a:off x="5450379" y="1582733"/>
              <a:ext cx="1300634" cy="0"/>
            </a:xfrm>
            <a:prstGeom prst="line">
              <a:avLst/>
            </a:prstGeom>
            <a:ln w="88900">
              <a:gradFill>
                <a:gsLst>
                  <a:gs pos="0">
                    <a:srgbClr val="00B050"/>
                  </a:gs>
                  <a:gs pos="100000">
                    <a:srgbClr val="7030A0"/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B6FE3C3-E9B4-875E-0511-1F9AE1C10BB5}"/>
                </a:ext>
              </a:extLst>
            </p:cNvPr>
            <p:cNvCxnSpPr>
              <a:cxnSpLocks/>
              <a:stCxn id="46" idx="5"/>
              <a:endCxn id="50" idx="5"/>
            </p:cNvCxnSpPr>
            <p:nvPr/>
          </p:nvCxnSpPr>
          <p:spPr>
            <a:xfrm flipH="1">
              <a:off x="5343173" y="3887846"/>
              <a:ext cx="1515046" cy="0"/>
            </a:xfrm>
            <a:prstGeom prst="line">
              <a:avLst/>
            </a:prstGeom>
            <a:ln w="88900">
              <a:gradFill>
                <a:gsLst>
                  <a:gs pos="0">
                    <a:srgbClr val="00B050"/>
                  </a:gs>
                  <a:gs pos="100000">
                    <a:srgbClr val="7030A0"/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E2EDBE3-7F2F-435A-6B55-02395C73459E}"/>
                </a:ext>
              </a:extLst>
            </p:cNvPr>
            <p:cNvCxnSpPr>
              <a:cxnSpLocks/>
              <a:stCxn id="46" idx="4"/>
              <a:endCxn id="50" idx="4"/>
            </p:cNvCxnSpPr>
            <p:nvPr/>
          </p:nvCxnSpPr>
          <p:spPr>
            <a:xfrm flipH="1">
              <a:off x="5614736" y="4278696"/>
              <a:ext cx="971919" cy="0"/>
            </a:xfrm>
            <a:prstGeom prst="line">
              <a:avLst/>
            </a:prstGeom>
            <a:ln w="88900">
              <a:gradFill>
                <a:gsLst>
                  <a:gs pos="0">
                    <a:srgbClr val="00B050"/>
                  </a:gs>
                  <a:gs pos="100000">
                    <a:srgbClr val="7030A0"/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09F1C95-CD7D-0672-47FC-849BA789201A}"/>
                </a:ext>
              </a:extLst>
            </p:cNvPr>
            <p:cNvCxnSpPr>
              <a:cxnSpLocks/>
            </p:cNvCxnSpPr>
            <p:nvPr/>
          </p:nvCxnSpPr>
          <p:spPr>
            <a:xfrm>
              <a:off x="5649202" y="4929584"/>
              <a:ext cx="899550" cy="0"/>
            </a:xfrm>
            <a:prstGeom prst="line">
              <a:avLst/>
            </a:prstGeom>
            <a:ln w="88900">
              <a:gradFill>
                <a:gsLst>
                  <a:gs pos="0">
                    <a:srgbClr val="00B050"/>
                  </a:gs>
                  <a:gs pos="100000">
                    <a:srgbClr val="7030A0"/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36599E1-DC68-630F-C5AD-CDD2C74DDD8E}"/>
                </a:ext>
              </a:extLst>
            </p:cNvPr>
            <p:cNvCxnSpPr>
              <a:cxnSpLocks/>
            </p:cNvCxnSpPr>
            <p:nvPr/>
          </p:nvCxnSpPr>
          <p:spPr>
            <a:xfrm>
              <a:off x="5611299" y="1928959"/>
              <a:ext cx="971919" cy="0"/>
            </a:xfrm>
            <a:prstGeom prst="line">
              <a:avLst/>
            </a:prstGeom>
            <a:ln w="88900">
              <a:gradFill>
                <a:gsLst>
                  <a:gs pos="0">
                    <a:srgbClr val="00B050"/>
                  </a:gs>
                  <a:gs pos="100000">
                    <a:srgbClr val="7030A0"/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D84F93E-1724-90BC-C9C5-EDB8DCC65A25}"/>
                </a:ext>
              </a:extLst>
            </p:cNvPr>
            <p:cNvGrpSpPr/>
            <p:nvPr/>
          </p:nvGrpSpPr>
          <p:grpSpPr>
            <a:xfrm rot="764870" flipH="1">
              <a:off x="6778782" y="480100"/>
              <a:ext cx="193953" cy="640393"/>
              <a:chOff x="6892047" y="459000"/>
              <a:chExt cx="193953" cy="640393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61DAF53-DFA7-9B93-65EF-58DEBFBF1A19}"/>
                  </a:ext>
                </a:extLst>
              </p:cNvPr>
              <p:cNvSpPr/>
              <p:nvPr/>
            </p:nvSpPr>
            <p:spPr>
              <a:xfrm>
                <a:off x="6939205" y="459000"/>
                <a:ext cx="146795" cy="640393"/>
              </a:xfrm>
              <a:custGeom>
                <a:avLst/>
                <a:gdLst>
                  <a:gd name="connsiteX0" fmla="*/ 0 w 313946"/>
                  <a:gd name="connsiteY0" fmla="*/ 543473 h 551992"/>
                  <a:gd name="connsiteX1" fmla="*/ 57150 w 313946"/>
                  <a:gd name="connsiteY1" fmla="*/ 524423 h 551992"/>
                  <a:gd name="connsiteX2" fmla="*/ 209550 w 313946"/>
                  <a:gd name="connsiteY2" fmla="*/ 314873 h 551992"/>
                  <a:gd name="connsiteX3" fmla="*/ 85725 w 313946"/>
                  <a:gd name="connsiteY3" fmla="*/ 95798 h 551992"/>
                  <a:gd name="connsiteX4" fmla="*/ 295275 w 313946"/>
                  <a:gd name="connsiteY4" fmla="*/ 143423 h 551992"/>
                  <a:gd name="connsiteX5" fmla="*/ 304800 w 313946"/>
                  <a:gd name="connsiteY5" fmla="*/ 10073 h 551992"/>
                  <a:gd name="connsiteX6" fmla="*/ 304800 w 313946"/>
                  <a:gd name="connsiteY6" fmla="*/ 19598 h 551992"/>
                  <a:gd name="connsiteX0" fmla="*/ 4854 w 318800"/>
                  <a:gd name="connsiteY0" fmla="*/ 543473 h 572276"/>
                  <a:gd name="connsiteX1" fmla="*/ 62004 w 318800"/>
                  <a:gd name="connsiteY1" fmla="*/ 524423 h 572276"/>
                  <a:gd name="connsiteX2" fmla="*/ 4854 w 318800"/>
                  <a:gd name="connsiteY2" fmla="*/ 562523 h 572276"/>
                  <a:gd name="connsiteX3" fmla="*/ 214404 w 318800"/>
                  <a:gd name="connsiteY3" fmla="*/ 314873 h 572276"/>
                  <a:gd name="connsiteX4" fmla="*/ 90579 w 318800"/>
                  <a:gd name="connsiteY4" fmla="*/ 95798 h 572276"/>
                  <a:gd name="connsiteX5" fmla="*/ 300129 w 318800"/>
                  <a:gd name="connsiteY5" fmla="*/ 143423 h 572276"/>
                  <a:gd name="connsiteX6" fmla="*/ 309654 w 318800"/>
                  <a:gd name="connsiteY6" fmla="*/ 10073 h 572276"/>
                  <a:gd name="connsiteX7" fmla="*/ 309654 w 318800"/>
                  <a:gd name="connsiteY7" fmla="*/ 19598 h 572276"/>
                  <a:gd name="connsiteX0" fmla="*/ 0 w 313946"/>
                  <a:gd name="connsiteY0" fmla="*/ 543473 h 551992"/>
                  <a:gd name="connsiteX1" fmla="*/ 57150 w 313946"/>
                  <a:gd name="connsiteY1" fmla="*/ 524423 h 551992"/>
                  <a:gd name="connsiteX2" fmla="*/ 209550 w 313946"/>
                  <a:gd name="connsiteY2" fmla="*/ 314873 h 551992"/>
                  <a:gd name="connsiteX3" fmla="*/ 85725 w 313946"/>
                  <a:gd name="connsiteY3" fmla="*/ 95798 h 551992"/>
                  <a:gd name="connsiteX4" fmla="*/ 295275 w 313946"/>
                  <a:gd name="connsiteY4" fmla="*/ 143423 h 551992"/>
                  <a:gd name="connsiteX5" fmla="*/ 304800 w 313946"/>
                  <a:gd name="connsiteY5" fmla="*/ 10073 h 551992"/>
                  <a:gd name="connsiteX6" fmla="*/ 304800 w 313946"/>
                  <a:gd name="connsiteY6" fmla="*/ 19598 h 551992"/>
                  <a:gd name="connsiteX0" fmla="*/ 100816 w 414762"/>
                  <a:gd name="connsiteY0" fmla="*/ 543473 h 794728"/>
                  <a:gd name="connsiteX1" fmla="*/ 5566 w 414762"/>
                  <a:gd name="connsiteY1" fmla="*/ 791123 h 794728"/>
                  <a:gd name="connsiteX2" fmla="*/ 310366 w 414762"/>
                  <a:gd name="connsiteY2" fmla="*/ 314873 h 794728"/>
                  <a:gd name="connsiteX3" fmla="*/ 186541 w 414762"/>
                  <a:gd name="connsiteY3" fmla="*/ 95798 h 794728"/>
                  <a:gd name="connsiteX4" fmla="*/ 396091 w 414762"/>
                  <a:gd name="connsiteY4" fmla="*/ 143423 h 794728"/>
                  <a:gd name="connsiteX5" fmla="*/ 405616 w 414762"/>
                  <a:gd name="connsiteY5" fmla="*/ 10073 h 794728"/>
                  <a:gd name="connsiteX6" fmla="*/ 405616 w 414762"/>
                  <a:gd name="connsiteY6" fmla="*/ 19598 h 794728"/>
                  <a:gd name="connsiteX0" fmla="*/ 0 w 780671"/>
                  <a:gd name="connsiteY0" fmla="*/ 295823 h 791143"/>
                  <a:gd name="connsiteX1" fmla="*/ 371475 w 780671"/>
                  <a:gd name="connsiteY1" fmla="*/ 791123 h 791143"/>
                  <a:gd name="connsiteX2" fmla="*/ 676275 w 780671"/>
                  <a:gd name="connsiteY2" fmla="*/ 314873 h 791143"/>
                  <a:gd name="connsiteX3" fmla="*/ 552450 w 780671"/>
                  <a:gd name="connsiteY3" fmla="*/ 95798 h 791143"/>
                  <a:gd name="connsiteX4" fmla="*/ 762000 w 780671"/>
                  <a:gd name="connsiteY4" fmla="*/ 143423 h 791143"/>
                  <a:gd name="connsiteX5" fmla="*/ 771525 w 780671"/>
                  <a:gd name="connsiteY5" fmla="*/ 10073 h 791143"/>
                  <a:gd name="connsiteX6" fmla="*/ 771525 w 780671"/>
                  <a:gd name="connsiteY6" fmla="*/ 19598 h 791143"/>
                  <a:gd name="connsiteX0" fmla="*/ 0 w 409196"/>
                  <a:gd name="connsiteY0" fmla="*/ 791123 h 791143"/>
                  <a:gd name="connsiteX1" fmla="*/ 304800 w 409196"/>
                  <a:gd name="connsiteY1" fmla="*/ 314873 h 791143"/>
                  <a:gd name="connsiteX2" fmla="*/ 180975 w 409196"/>
                  <a:gd name="connsiteY2" fmla="*/ 95798 h 791143"/>
                  <a:gd name="connsiteX3" fmla="*/ 390525 w 409196"/>
                  <a:gd name="connsiteY3" fmla="*/ 143423 h 791143"/>
                  <a:gd name="connsiteX4" fmla="*/ 400050 w 409196"/>
                  <a:gd name="connsiteY4" fmla="*/ 10073 h 791143"/>
                  <a:gd name="connsiteX5" fmla="*/ 400050 w 409196"/>
                  <a:gd name="connsiteY5" fmla="*/ 19598 h 791143"/>
                  <a:gd name="connsiteX0" fmla="*/ 0 w 323471"/>
                  <a:gd name="connsiteY0" fmla="*/ 695873 h 695899"/>
                  <a:gd name="connsiteX1" fmla="*/ 219075 w 323471"/>
                  <a:gd name="connsiteY1" fmla="*/ 314873 h 695899"/>
                  <a:gd name="connsiteX2" fmla="*/ 95250 w 323471"/>
                  <a:gd name="connsiteY2" fmla="*/ 95798 h 695899"/>
                  <a:gd name="connsiteX3" fmla="*/ 304800 w 323471"/>
                  <a:gd name="connsiteY3" fmla="*/ 143423 h 695899"/>
                  <a:gd name="connsiteX4" fmla="*/ 314325 w 323471"/>
                  <a:gd name="connsiteY4" fmla="*/ 10073 h 695899"/>
                  <a:gd name="connsiteX5" fmla="*/ 314325 w 323471"/>
                  <a:gd name="connsiteY5" fmla="*/ 19598 h 695899"/>
                  <a:gd name="connsiteX0" fmla="*/ 0 w 397725"/>
                  <a:gd name="connsiteY0" fmla="*/ 695873 h 695899"/>
                  <a:gd name="connsiteX1" fmla="*/ 219075 w 397725"/>
                  <a:gd name="connsiteY1" fmla="*/ 314873 h 695899"/>
                  <a:gd name="connsiteX2" fmla="*/ 95250 w 397725"/>
                  <a:gd name="connsiteY2" fmla="*/ 95798 h 695899"/>
                  <a:gd name="connsiteX3" fmla="*/ 390525 w 397725"/>
                  <a:gd name="connsiteY3" fmla="*/ 76748 h 695899"/>
                  <a:gd name="connsiteX4" fmla="*/ 314325 w 397725"/>
                  <a:gd name="connsiteY4" fmla="*/ 10073 h 695899"/>
                  <a:gd name="connsiteX5" fmla="*/ 314325 w 397725"/>
                  <a:gd name="connsiteY5" fmla="*/ 19598 h 695899"/>
                  <a:gd name="connsiteX0" fmla="*/ 0 w 397725"/>
                  <a:gd name="connsiteY0" fmla="*/ 727762 h 727788"/>
                  <a:gd name="connsiteX1" fmla="*/ 219075 w 397725"/>
                  <a:gd name="connsiteY1" fmla="*/ 346762 h 727788"/>
                  <a:gd name="connsiteX2" fmla="*/ 95250 w 397725"/>
                  <a:gd name="connsiteY2" fmla="*/ 127687 h 727788"/>
                  <a:gd name="connsiteX3" fmla="*/ 390525 w 397725"/>
                  <a:gd name="connsiteY3" fmla="*/ 108637 h 727788"/>
                  <a:gd name="connsiteX4" fmla="*/ 314325 w 397725"/>
                  <a:gd name="connsiteY4" fmla="*/ 41962 h 727788"/>
                  <a:gd name="connsiteX5" fmla="*/ 352425 w 397725"/>
                  <a:gd name="connsiteY5" fmla="*/ 3862 h 727788"/>
                  <a:gd name="connsiteX0" fmla="*/ 0 w 397725"/>
                  <a:gd name="connsiteY0" fmla="*/ 685800 h 685826"/>
                  <a:gd name="connsiteX1" fmla="*/ 219075 w 397725"/>
                  <a:gd name="connsiteY1" fmla="*/ 304800 h 685826"/>
                  <a:gd name="connsiteX2" fmla="*/ 95250 w 397725"/>
                  <a:gd name="connsiteY2" fmla="*/ 85725 h 685826"/>
                  <a:gd name="connsiteX3" fmla="*/ 390525 w 397725"/>
                  <a:gd name="connsiteY3" fmla="*/ 66675 h 685826"/>
                  <a:gd name="connsiteX4" fmla="*/ 314325 w 397725"/>
                  <a:gd name="connsiteY4" fmla="*/ 0 h 685826"/>
                  <a:gd name="connsiteX0" fmla="*/ 0 w 406758"/>
                  <a:gd name="connsiteY0" fmla="*/ 781050 h 781076"/>
                  <a:gd name="connsiteX1" fmla="*/ 219075 w 406758"/>
                  <a:gd name="connsiteY1" fmla="*/ 400050 h 781076"/>
                  <a:gd name="connsiteX2" fmla="*/ 95250 w 406758"/>
                  <a:gd name="connsiteY2" fmla="*/ 180975 h 781076"/>
                  <a:gd name="connsiteX3" fmla="*/ 390525 w 406758"/>
                  <a:gd name="connsiteY3" fmla="*/ 161925 h 781076"/>
                  <a:gd name="connsiteX4" fmla="*/ 371475 w 406758"/>
                  <a:gd name="connsiteY4" fmla="*/ 0 h 781076"/>
                  <a:gd name="connsiteX0" fmla="*/ 0 w 395988"/>
                  <a:gd name="connsiteY0" fmla="*/ 695325 h 695351"/>
                  <a:gd name="connsiteX1" fmla="*/ 219075 w 395988"/>
                  <a:gd name="connsiteY1" fmla="*/ 314325 h 695351"/>
                  <a:gd name="connsiteX2" fmla="*/ 95250 w 395988"/>
                  <a:gd name="connsiteY2" fmla="*/ 95250 h 695351"/>
                  <a:gd name="connsiteX3" fmla="*/ 390525 w 395988"/>
                  <a:gd name="connsiteY3" fmla="*/ 76200 h 695351"/>
                  <a:gd name="connsiteX4" fmla="*/ 295275 w 395988"/>
                  <a:gd name="connsiteY4" fmla="*/ 0 h 695351"/>
                  <a:gd name="connsiteX0" fmla="*/ 0 w 398772"/>
                  <a:gd name="connsiteY0" fmla="*/ 704850 h 704876"/>
                  <a:gd name="connsiteX1" fmla="*/ 219075 w 398772"/>
                  <a:gd name="connsiteY1" fmla="*/ 323850 h 704876"/>
                  <a:gd name="connsiteX2" fmla="*/ 95250 w 398772"/>
                  <a:gd name="connsiteY2" fmla="*/ 104775 h 704876"/>
                  <a:gd name="connsiteX3" fmla="*/ 390525 w 398772"/>
                  <a:gd name="connsiteY3" fmla="*/ 85725 h 704876"/>
                  <a:gd name="connsiteX4" fmla="*/ 323850 w 398772"/>
                  <a:gd name="connsiteY4" fmla="*/ 0 h 704876"/>
                  <a:gd name="connsiteX0" fmla="*/ 0 w 392872"/>
                  <a:gd name="connsiteY0" fmla="*/ 704850 h 704876"/>
                  <a:gd name="connsiteX1" fmla="*/ 219075 w 392872"/>
                  <a:gd name="connsiteY1" fmla="*/ 323850 h 704876"/>
                  <a:gd name="connsiteX2" fmla="*/ 219075 w 392872"/>
                  <a:gd name="connsiteY2" fmla="*/ 104775 h 704876"/>
                  <a:gd name="connsiteX3" fmla="*/ 390525 w 392872"/>
                  <a:gd name="connsiteY3" fmla="*/ 85725 h 704876"/>
                  <a:gd name="connsiteX4" fmla="*/ 323850 w 392872"/>
                  <a:gd name="connsiteY4" fmla="*/ 0 h 704876"/>
                  <a:gd name="connsiteX0" fmla="*/ 0 w 399828"/>
                  <a:gd name="connsiteY0" fmla="*/ 704850 h 704875"/>
                  <a:gd name="connsiteX1" fmla="*/ 219075 w 399828"/>
                  <a:gd name="connsiteY1" fmla="*/ 323850 h 704875"/>
                  <a:gd name="connsiteX2" fmla="*/ 76200 w 399828"/>
                  <a:gd name="connsiteY2" fmla="*/ 171450 h 704875"/>
                  <a:gd name="connsiteX3" fmla="*/ 390525 w 399828"/>
                  <a:gd name="connsiteY3" fmla="*/ 85725 h 704875"/>
                  <a:gd name="connsiteX4" fmla="*/ 323850 w 399828"/>
                  <a:gd name="connsiteY4" fmla="*/ 0 h 704875"/>
                  <a:gd name="connsiteX0" fmla="*/ 0 w 399828"/>
                  <a:gd name="connsiteY0" fmla="*/ 704850 h 704887"/>
                  <a:gd name="connsiteX1" fmla="*/ 209550 w 399828"/>
                  <a:gd name="connsiteY1" fmla="*/ 419100 h 704887"/>
                  <a:gd name="connsiteX2" fmla="*/ 76200 w 399828"/>
                  <a:gd name="connsiteY2" fmla="*/ 171450 h 704887"/>
                  <a:gd name="connsiteX3" fmla="*/ 390525 w 399828"/>
                  <a:gd name="connsiteY3" fmla="*/ 85725 h 704887"/>
                  <a:gd name="connsiteX4" fmla="*/ 323850 w 399828"/>
                  <a:gd name="connsiteY4" fmla="*/ 0 h 704887"/>
                  <a:gd name="connsiteX0" fmla="*/ 0 w 395803"/>
                  <a:gd name="connsiteY0" fmla="*/ 704850 h 704887"/>
                  <a:gd name="connsiteX1" fmla="*/ 209550 w 395803"/>
                  <a:gd name="connsiteY1" fmla="*/ 419100 h 704887"/>
                  <a:gd name="connsiteX2" fmla="*/ 152400 w 395803"/>
                  <a:gd name="connsiteY2" fmla="*/ 161925 h 704887"/>
                  <a:gd name="connsiteX3" fmla="*/ 390525 w 395803"/>
                  <a:gd name="connsiteY3" fmla="*/ 85725 h 704887"/>
                  <a:gd name="connsiteX4" fmla="*/ 323850 w 395803"/>
                  <a:gd name="connsiteY4" fmla="*/ 0 h 704887"/>
                  <a:gd name="connsiteX0" fmla="*/ 0 w 395803"/>
                  <a:gd name="connsiteY0" fmla="*/ 704850 h 704906"/>
                  <a:gd name="connsiteX1" fmla="*/ 209550 w 395803"/>
                  <a:gd name="connsiteY1" fmla="*/ 485775 h 704906"/>
                  <a:gd name="connsiteX2" fmla="*/ 152400 w 395803"/>
                  <a:gd name="connsiteY2" fmla="*/ 161925 h 704906"/>
                  <a:gd name="connsiteX3" fmla="*/ 390525 w 395803"/>
                  <a:gd name="connsiteY3" fmla="*/ 85725 h 704906"/>
                  <a:gd name="connsiteX4" fmla="*/ 323850 w 395803"/>
                  <a:gd name="connsiteY4" fmla="*/ 0 h 704906"/>
                  <a:gd name="connsiteX0" fmla="*/ 0 w 396755"/>
                  <a:gd name="connsiteY0" fmla="*/ 704850 h 704902"/>
                  <a:gd name="connsiteX1" fmla="*/ 209550 w 396755"/>
                  <a:gd name="connsiteY1" fmla="*/ 485775 h 704902"/>
                  <a:gd name="connsiteX2" fmla="*/ 133350 w 396755"/>
                  <a:gd name="connsiteY2" fmla="*/ 228600 h 704902"/>
                  <a:gd name="connsiteX3" fmla="*/ 390525 w 396755"/>
                  <a:gd name="connsiteY3" fmla="*/ 85725 h 704902"/>
                  <a:gd name="connsiteX4" fmla="*/ 323850 w 396755"/>
                  <a:gd name="connsiteY4" fmla="*/ 0 h 704902"/>
                  <a:gd name="connsiteX0" fmla="*/ 0 w 399296"/>
                  <a:gd name="connsiteY0" fmla="*/ 704850 h 704902"/>
                  <a:gd name="connsiteX1" fmla="*/ 209550 w 399296"/>
                  <a:gd name="connsiteY1" fmla="*/ 485775 h 704902"/>
                  <a:gd name="connsiteX2" fmla="*/ 85725 w 399296"/>
                  <a:gd name="connsiteY2" fmla="*/ 219075 h 704902"/>
                  <a:gd name="connsiteX3" fmla="*/ 390525 w 399296"/>
                  <a:gd name="connsiteY3" fmla="*/ 85725 h 704902"/>
                  <a:gd name="connsiteX4" fmla="*/ 323850 w 399296"/>
                  <a:gd name="connsiteY4" fmla="*/ 0 h 704902"/>
                  <a:gd name="connsiteX0" fmla="*/ 0 w 390525"/>
                  <a:gd name="connsiteY0" fmla="*/ 619125 h 619177"/>
                  <a:gd name="connsiteX1" fmla="*/ 209550 w 390525"/>
                  <a:gd name="connsiteY1" fmla="*/ 400050 h 619177"/>
                  <a:gd name="connsiteX2" fmla="*/ 85725 w 390525"/>
                  <a:gd name="connsiteY2" fmla="*/ 133350 h 619177"/>
                  <a:gd name="connsiteX3" fmla="*/ 390525 w 390525"/>
                  <a:gd name="connsiteY3" fmla="*/ 0 h 619177"/>
                  <a:gd name="connsiteX0" fmla="*/ 0 w 466725"/>
                  <a:gd name="connsiteY0" fmla="*/ 666750 h 666802"/>
                  <a:gd name="connsiteX1" fmla="*/ 209550 w 466725"/>
                  <a:gd name="connsiteY1" fmla="*/ 447675 h 666802"/>
                  <a:gd name="connsiteX2" fmla="*/ 85725 w 466725"/>
                  <a:gd name="connsiteY2" fmla="*/ 180975 h 666802"/>
                  <a:gd name="connsiteX3" fmla="*/ 466725 w 466725"/>
                  <a:gd name="connsiteY3" fmla="*/ 0 h 666802"/>
                  <a:gd name="connsiteX0" fmla="*/ 0 w 390525"/>
                  <a:gd name="connsiteY0" fmla="*/ 723900 h 723939"/>
                  <a:gd name="connsiteX1" fmla="*/ 133350 w 390525"/>
                  <a:gd name="connsiteY1" fmla="*/ 447675 h 723939"/>
                  <a:gd name="connsiteX2" fmla="*/ 9525 w 390525"/>
                  <a:gd name="connsiteY2" fmla="*/ 180975 h 723939"/>
                  <a:gd name="connsiteX3" fmla="*/ 390525 w 390525"/>
                  <a:gd name="connsiteY3" fmla="*/ 0 h 723939"/>
                  <a:gd name="connsiteX0" fmla="*/ 0 w 590550"/>
                  <a:gd name="connsiteY0" fmla="*/ 676275 h 676324"/>
                  <a:gd name="connsiteX1" fmla="*/ 333375 w 590550"/>
                  <a:gd name="connsiteY1" fmla="*/ 447675 h 676324"/>
                  <a:gd name="connsiteX2" fmla="*/ 209550 w 590550"/>
                  <a:gd name="connsiteY2" fmla="*/ 180975 h 676324"/>
                  <a:gd name="connsiteX3" fmla="*/ 590550 w 590550"/>
                  <a:gd name="connsiteY3" fmla="*/ 0 h 676324"/>
                  <a:gd name="connsiteX0" fmla="*/ 83712 w 388512"/>
                  <a:gd name="connsiteY0" fmla="*/ 866775 h 866799"/>
                  <a:gd name="connsiteX1" fmla="*/ 131337 w 388512"/>
                  <a:gd name="connsiteY1" fmla="*/ 447675 h 866799"/>
                  <a:gd name="connsiteX2" fmla="*/ 7512 w 388512"/>
                  <a:gd name="connsiteY2" fmla="*/ 180975 h 866799"/>
                  <a:gd name="connsiteX3" fmla="*/ 388512 w 388512"/>
                  <a:gd name="connsiteY3" fmla="*/ 0 h 866799"/>
                  <a:gd name="connsiteX0" fmla="*/ 0 w 447675"/>
                  <a:gd name="connsiteY0" fmla="*/ 771525 h 771557"/>
                  <a:gd name="connsiteX1" fmla="*/ 190500 w 447675"/>
                  <a:gd name="connsiteY1" fmla="*/ 447675 h 771557"/>
                  <a:gd name="connsiteX2" fmla="*/ 66675 w 447675"/>
                  <a:gd name="connsiteY2" fmla="*/ 180975 h 771557"/>
                  <a:gd name="connsiteX3" fmla="*/ 447675 w 447675"/>
                  <a:gd name="connsiteY3" fmla="*/ 0 h 771557"/>
                  <a:gd name="connsiteX0" fmla="*/ 0 w 561975"/>
                  <a:gd name="connsiteY0" fmla="*/ 723900 h 723939"/>
                  <a:gd name="connsiteX1" fmla="*/ 304800 w 561975"/>
                  <a:gd name="connsiteY1" fmla="*/ 447675 h 723939"/>
                  <a:gd name="connsiteX2" fmla="*/ 180975 w 561975"/>
                  <a:gd name="connsiteY2" fmla="*/ 180975 h 723939"/>
                  <a:gd name="connsiteX3" fmla="*/ 561975 w 561975"/>
                  <a:gd name="connsiteY3" fmla="*/ 0 h 723939"/>
                  <a:gd name="connsiteX0" fmla="*/ 0 w 390525"/>
                  <a:gd name="connsiteY0" fmla="*/ 657225 h 657280"/>
                  <a:gd name="connsiteX1" fmla="*/ 133350 w 390525"/>
                  <a:gd name="connsiteY1" fmla="*/ 447675 h 657280"/>
                  <a:gd name="connsiteX2" fmla="*/ 9525 w 390525"/>
                  <a:gd name="connsiteY2" fmla="*/ 180975 h 657280"/>
                  <a:gd name="connsiteX3" fmla="*/ 390525 w 390525"/>
                  <a:gd name="connsiteY3" fmla="*/ 0 h 657280"/>
                  <a:gd name="connsiteX0" fmla="*/ 16627 w 388102"/>
                  <a:gd name="connsiteY0" fmla="*/ 609600 h 609678"/>
                  <a:gd name="connsiteX1" fmla="*/ 130927 w 388102"/>
                  <a:gd name="connsiteY1" fmla="*/ 447675 h 609678"/>
                  <a:gd name="connsiteX2" fmla="*/ 7102 w 388102"/>
                  <a:gd name="connsiteY2" fmla="*/ 180975 h 609678"/>
                  <a:gd name="connsiteX3" fmla="*/ 388102 w 388102"/>
                  <a:gd name="connsiteY3" fmla="*/ 0 h 609678"/>
                  <a:gd name="connsiteX0" fmla="*/ 613292 w 630054"/>
                  <a:gd name="connsiteY0" fmla="*/ 781050 h 781081"/>
                  <a:gd name="connsiteX1" fmla="*/ 137042 w 630054"/>
                  <a:gd name="connsiteY1" fmla="*/ 447675 h 781081"/>
                  <a:gd name="connsiteX2" fmla="*/ 13217 w 630054"/>
                  <a:gd name="connsiteY2" fmla="*/ 180975 h 781081"/>
                  <a:gd name="connsiteX3" fmla="*/ 394217 w 630054"/>
                  <a:gd name="connsiteY3" fmla="*/ 0 h 781081"/>
                  <a:gd name="connsiteX0" fmla="*/ 622986 w 639517"/>
                  <a:gd name="connsiteY0" fmla="*/ 676275 h 676324"/>
                  <a:gd name="connsiteX1" fmla="*/ 137211 w 639517"/>
                  <a:gd name="connsiteY1" fmla="*/ 447675 h 676324"/>
                  <a:gd name="connsiteX2" fmla="*/ 13386 w 639517"/>
                  <a:gd name="connsiteY2" fmla="*/ 180975 h 676324"/>
                  <a:gd name="connsiteX3" fmla="*/ 394386 w 639517"/>
                  <a:gd name="connsiteY3" fmla="*/ 0 h 676324"/>
                  <a:gd name="connsiteX0" fmla="*/ 777777 w 2680953"/>
                  <a:gd name="connsiteY0" fmla="*/ 659826 h 659875"/>
                  <a:gd name="connsiteX1" fmla="*/ 292002 w 2680953"/>
                  <a:gd name="connsiteY1" fmla="*/ 431226 h 659875"/>
                  <a:gd name="connsiteX2" fmla="*/ 168177 w 2680953"/>
                  <a:gd name="connsiteY2" fmla="*/ 164526 h 659875"/>
                  <a:gd name="connsiteX3" fmla="*/ 2680952 w 2680953"/>
                  <a:gd name="connsiteY3" fmla="*/ 0 h 659875"/>
                  <a:gd name="connsiteX0" fmla="*/ 292002 w 2680953"/>
                  <a:gd name="connsiteY0" fmla="*/ 431226 h 431226"/>
                  <a:gd name="connsiteX1" fmla="*/ 168177 w 2680953"/>
                  <a:gd name="connsiteY1" fmla="*/ 164526 h 431226"/>
                  <a:gd name="connsiteX2" fmla="*/ 2680952 w 2680953"/>
                  <a:gd name="connsiteY2" fmla="*/ 0 h 431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80953" h="431226">
                    <a:moveTo>
                      <a:pt x="292002" y="431226"/>
                    </a:moveTo>
                    <a:cubicBezTo>
                      <a:pt x="190402" y="348676"/>
                      <a:pt x="-229981" y="236397"/>
                      <a:pt x="168177" y="164526"/>
                    </a:cubicBezTo>
                    <a:cubicBezTo>
                      <a:pt x="566335" y="92655"/>
                      <a:pt x="2641265" y="36512"/>
                      <a:pt x="2680952" y="0"/>
                    </a:cubicBezTo>
                  </a:path>
                </a:pathLst>
              </a:custGeom>
              <a:noFill/>
              <a:ln w="6350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810E69F3-CC50-849E-0B3F-DC22578E366F}"/>
                  </a:ext>
                </a:extLst>
              </p:cNvPr>
              <p:cNvCxnSpPr>
                <a:cxnSpLocks/>
                <a:endCxn id="60" idx="1"/>
              </p:cNvCxnSpPr>
              <p:nvPr/>
            </p:nvCxnSpPr>
            <p:spPr>
              <a:xfrm>
                <a:off x="6892047" y="459000"/>
                <a:ext cx="56367" cy="244330"/>
              </a:xfrm>
              <a:prstGeom prst="line">
                <a:avLst/>
              </a:prstGeom>
              <a:ln w="635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1189B18-D067-86A9-5803-088993C97B0A}"/>
                </a:ext>
              </a:extLst>
            </p:cNvPr>
            <p:cNvGrpSpPr/>
            <p:nvPr/>
          </p:nvGrpSpPr>
          <p:grpSpPr>
            <a:xfrm rot="764870" flipV="1">
              <a:off x="5249282" y="5762494"/>
              <a:ext cx="193953" cy="640393"/>
              <a:chOff x="6892047" y="459000"/>
              <a:chExt cx="193953" cy="640393"/>
            </a:xfrm>
          </p:grpSpPr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549D2A78-37D3-2B3F-6170-D04D5A0A1369}"/>
                  </a:ext>
                </a:extLst>
              </p:cNvPr>
              <p:cNvSpPr/>
              <p:nvPr/>
            </p:nvSpPr>
            <p:spPr>
              <a:xfrm>
                <a:off x="6939205" y="459000"/>
                <a:ext cx="146795" cy="640393"/>
              </a:xfrm>
              <a:custGeom>
                <a:avLst/>
                <a:gdLst>
                  <a:gd name="connsiteX0" fmla="*/ 0 w 313946"/>
                  <a:gd name="connsiteY0" fmla="*/ 543473 h 551992"/>
                  <a:gd name="connsiteX1" fmla="*/ 57150 w 313946"/>
                  <a:gd name="connsiteY1" fmla="*/ 524423 h 551992"/>
                  <a:gd name="connsiteX2" fmla="*/ 209550 w 313946"/>
                  <a:gd name="connsiteY2" fmla="*/ 314873 h 551992"/>
                  <a:gd name="connsiteX3" fmla="*/ 85725 w 313946"/>
                  <a:gd name="connsiteY3" fmla="*/ 95798 h 551992"/>
                  <a:gd name="connsiteX4" fmla="*/ 295275 w 313946"/>
                  <a:gd name="connsiteY4" fmla="*/ 143423 h 551992"/>
                  <a:gd name="connsiteX5" fmla="*/ 304800 w 313946"/>
                  <a:gd name="connsiteY5" fmla="*/ 10073 h 551992"/>
                  <a:gd name="connsiteX6" fmla="*/ 304800 w 313946"/>
                  <a:gd name="connsiteY6" fmla="*/ 19598 h 551992"/>
                  <a:gd name="connsiteX0" fmla="*/ 4854 w 318800"/>
                  <a:gd name="connsiteY0" fmla="*/ 543473 h 572276"/>
                  <a:gd name="connsiteX1" fmla="*/ 62004 w 318800"/>
                  <a:gd name="connsiteY1" fmla="*/ 524423 h 572276"/>
                  <a:gd name="connsiteX2" fmla="*/ 4854 w 318800"/>
                  <a:gd name="connsiteY2" fmla="*/ 562523 h 572276"/>
                  <a:gd name="connsiteX3" fmla="*/ 214404 w 318800"/>
                  <a:gd name="connsiteY3" fmla="*/ 314873 h 572276"/>
                  <a:gd name="connsiteX4" fmla="*/ 90579 w 318800"/>
                  <a:gd name="connsiteY4" fmla="*/ 95798 h 572276"/>
                  <a:gd name="connsiteX5" fmla="*/ 300129 w 318800"/>
                  <a:gd name="connsiteY5" fmla="*/ 143423 h 572276"/>
                  <a:gd name="connsiteX6" fmla="*/ 309654 w 318800"/>
                  <a:gd name="connsiteY6" fmla="*/ 10073 h 572276"/>
                  <a:gd name="connsiteX7" fmla="*/ 309654 w 318800"/>
                  <a:gd name="connsiteY7" fmla="*/ 19598 h 572276"/>
                  <a:gd name="connsiteX0" fmla="*/ 0 w 313946"/>
                  <a:gd name="connsiteY0" fmla="*/ 543473 h 551992"/>
                  <a:gd name="connsiteX1" fmla="*/ 57150 w 313946"/>
                  <a:gd name="connsiteY1" fmla="*/ 524423 h 551992"/>
                  <a:gd name="connsiteX2" fmla="*/ 209550 w 313946"/>
                  <a:gd name="connsiteY2" fmla="*/ 314873 h 551992"/>
                  <a:gd name="connsiteX3" fmla="*/ 85725 w 313946"/>
                  <a:gd name="connsiteY3" fmla="*/ 95798 h 551992"/>
                  <a:gd name="connsiteX4" fmla="*/ 295275 w 313946"/>
                  <a:gd name="connsiteY4" fmla="*/ 143423 h 551992"/>
                  <a:gd name="connsiteX5" fmla="*/ 304800 w 313946"/>
                  <a:gd name="connsiteY5" fmla="*/ 10073 h 551992"/>
                  <a:gd name="connsiteX6" fmla="*/ 304800 w 313946"/>
                  <a:gd name="connsiteY6" fmla="*/ 19598 h 551992"/>
                  <a:gd name="connsiteX0" fmla="*/ 100816 w 414762"/>
                  <a:gd name="connsiteY0" fmla="*/ 543473 h 794728"/>
                  <a:gd name="connsiteX1" fmla="*/ 5566 w 414762"/>
                  <a:gd name="connsiteY1" fmla="*/ 791123 h 794728"/>
                  <a:gd name="connsiteX2" fmla="*/ 310366 w 414762"/>
                  <a:gd name="connsiteY2" fmla="*/ 314873 h 794728"/>
                  <a:gd name="connsiteX3" fmla="*/ 186541 w 414762"/>
                  <a:gd name="connsiteY3" fmla="*/ 95798 h 794728"/>
                  <a:gd name="connsiteX4" fmla="*/ 396091 w 414762"/>
                  <a:gd name="connsiteY4" fmla="*/ 143423 h 794728"/>
                  <a:gd name="connsiteX5" fmla="*/ 405616 w 414762"/>
                  <a:gd name="connsiteY5" fmla="*/ 10073 h 794728"/>
                  <a:gd name="connsiteX6" fmla="*/ 405616 w 414762"/>
                  <a:gd name="connsiteY6" fmla="*/ 19598 h 794728"/>
                  <a:gd name="connsiteX0" fmla="*/ 0 w 780671"/>
                  <a:gd name="connsiteY0" fmla="*/ 295823 h 791143"/>
                  <a:gd name="connsiteX1" fmla="*/ 371475 w 780671"/>
                  <a:gd name="connsiteY1" fmla="*/ 791123 h 791143"/>
                  <a:gd name="connsiteX2" fmla="*/ 676275 w 780671"/>
                  <a:gd name="connsiteY2" fmla="*/ 314873 h 791143"/>
                  <a:gd name="connsiteX3" fmla="*/ 552450 w 780671"/>
                  <a:gd name="connsiteY3" fmla="*/ 95798 h 791143"/>
                  <a:gd name="connsiteX4" fmla="*/ 762000 w 780671"/>
                  <a:gd name="connsiteY4" fmla="*/ 143423 h 791143"/>
                  <a:gd name="connsiteX5" fmla="*/ 771525 w 780671"/>
                  <a:gd name="connsiteY5" fmla="*/ 10073 h 791143"/>
                  <a:gd name="connsiteX6" fmla="*/ 771525 w 780671"/>
                  <a:gd name="connsiteY6" fmla="*/ 19598 h 791143"/>
                  <a:gd name="connsiteX0" fmla="*/ 0 w 409196"/>
                  <a:gd name="connsiteY0" fmla="*/ 791123 h 791143"/>
                  <a:gd name="connsiteX1" fmla="*/ 304800 w 409196"/>
                  <a:gd name="connsiteY1" fmla="*/ 314873 h 791143"/>
                  <a:gd name="connsiteX2" fmla="*/ 180975 w 409196"/>
                  <a:gd name="connsiteY2" fmla="*/ 95798 h 791143"/>
                  <a:gd name="connsiteX3" fmla="*/ 390525 w 409196"/>
                  <a:gd name="connsiteY3" fmla="*/ 143423 h 791143"/>
                  <a:gd name="connsiteX4" fmla="*/ 400050 w 409196"/>
                  <a:gd name="connsiteY4" fmla="*/ 10073 h 791143"/>
                  <a:gd name="connsiteX5" fmla="*/ 400050 w 409196"/>
                  <a:gd name="connsiteY5" fmla="*/ 19598 h 791143"/>
                  <a:gd name="connsiteX0" fmla="*/ 0 w 323471"/>
                  <a:gd name="connsiteY0" fmla="*/ 695873 h 695899"/>
                  <a:gd name="connsiteX1" fmla="*/ 219075 w 323471"/>
                  <a:gd name="connsiteY1" fmla="*/ 314873 h 695899"/>
                  <a:gd name="connsiteX2" fmla="*/ 95250 w 323471"/>
                  <a:gd name="connsiteY2" fmla="*/ 95798 h 695899"/>
                  <a:gd name="connsiteX3" fmla="*/ 304800 w 323471"/>
                  <a:gd name="connsiteY3" fmla="*/ 143423 h 695899"/>
                  <a:gd name="connsiteX4" fmla="*/ 314325 w 323471"/>
                  <a:gd name="connsiteY4" fmla="*/ 10073 h 695899"/>
                  <a:gd name="connsiteX5" fmla="*/ 314325 w 323471"/>
                  <a:gd name="connsiteY5" fmla="*/ 19598 h 695899"/>
                  <a:gd name="connsiteX0" fmla="*/ 0 w 397725"/>
                  <a:gd name="connsiteY0" fmla="*/ 695873 h 695899"/>
                  <a:gd name="connsiteX1" fmla="*/ 219075 w 397725"/>
                  <a:gd name="connsiteY1" fmla="*/ 314873 h 695899"/>
                  <a:gd name="connsiteX2" fmla="*/ 95250 w 397725"/>
                  <a:gd name="connsiteY2" fmla="*/ 95798 h 695899"/>
                  <a:gd name="connsiteX3" fmla="*/ 390525 w 397725"/>
                  <a:gd name="connsiteY3" fmla="*/ 76748 h 695899"/>
                  <a:gd name="connsiteX4" fmla="*/ 314325 w 397725"/>
                  <a:gd name="connsiteY4" fmla="*/ 10073 h 695899"/>
                  <a:gd name="connsiteX5" fmla="*/ 314325 w 397725"/>
                  <a:gd name="connsiteY5" fmla="*/ 19598 h 695899"/>
                  <a:gd name="connsiteX0" fmla="*/ 0 w 397725"/>
                  <a:gd name="connsiteY0" fmla="*/ 727762 h 727788"/>
                  <a:gd name="connsiteX1" fmla="*/ 219075 w 397725"/>
                  <a:gd name="connsiteY1" fmla="*/ 346762 h 727788"/>
                  <a:gd name="connsiteX2" fmla="*/ 95250 w 397725"/>
                  <a:gd name="connsiteY2" fmla="*/ 127687 h 727788"/>
                  <a:gd name="connsiteX3" fmla="*/ 390525 w 397725"/>
                  <a:gd name="connsiteY3" fmla="*/ 108637 h 727788"/>
                  <a:gd name="connsiteX4" fmla="*/ 314325 w 397725"/>
                  <a:gd name="connsiteY4" fmla="*/ 41962 h 727788"/>
                  <a:gd name="connsiteX5" fmla="*/ 352425 w 397725"/>
                  <a:gd name="connsiteY5" fmla="*/ 3862 h 727788"/>
                  <a:gd name="connsiteX0" fmla="*/ 0 w 397725"/>
                  <a:gd name="connsiteY0" fmla="*/ 685800 h 685826"/>
                  <a:gd name="connsiteX1" fmla="*/ 219075 w 397725"/>
                  <a:gd name="connsiteY1" fmla="*/ 304800 h 685826"/>
                  <a:gd name="connsiteX2" fmla="*/ 95250 w 397725"/>
                  <a:gd name="connsiteY2" fmla="*/ 85725 h 685826"/>
                  <a:gd name="connsiteX3" fmla="*/ 390525 w 397725"/>
                  <a:gd name="connsiteY3" fmla="*/ 66675 h 685826"/>
                  <a:gd name="connsiteX4" fmla="*/ 314325 w 397725"/>
                  <a:gd name="connsiteY4" fmla="*/ 0 h 685826"/>
                  <a:gd name="connsiteX0" fmla="*/ 0 w 406758"/>
                  <a:gd name="connsiteY0" fmla="*/ 781050 h 781076"/>
                  <a:gd name="connsiteX1" fmla="*/ 219075 w 406758"/>
                  <a:gd name="connsiteY1" fmla="*/ 400050 h 781076"/>
                  <a:gd name="connsiteX2" fmla="*/ 95250 w 406758"/>
                  <a:gd name="connsiteY2" fmla="*/ 180975 h 781076"/>
                  <a:gd name="connsiteX3" fmla="*/ 390525 w 406758"/>
                  <a:gd name="connsiteY3" fmla="*/ 161925 h 781076"/>
                  <a:gd name="connsiteX4" fmla="*/ 371475 w 406758"/>
                  <a:gd name="connsiteY4" fmla="*/ 0 h 781076"/>
                  <a:gd name="connsiteX0" fmla="*/ 0 w 395988"/>
                  <a:gd name="connsiteY0" fmla="*/ 695325 h 695351"/>
                  <a:gd name="connsiteX1" fmla="*/ 219075 w 395988"/>
                  <a:gd name="connsiteY1" fmla="*/ 314325 h 695351"/>
                  <a:gd name="connsiteX2" fmla="*/ 95250 w 395988"/>
                  <a:gd name="connsiteY2" fmla="*/ 95250 h 695351"/>
                  <a:gd name="connsiteX3" fmla="*/ 390525 w 395988"/>
                  <a:gd name="connsiteY3" fmla="*/ 76200 h 695351"/>
                  <a:gd name="connsiteX4" fmla="*/ 295275 w 395988"/>
                  <a:gd name="connsiteY4" fmla="*/ 0 h 695351"/>
                  <a:gd name="connsiteX0" fmla="*/ 0 w 398772"/>
                  <a:gd name="connsiteY0" fmla="*/ 704850 h 704876"/>
                  <a:gd name="connsiteX1" fmla="*/ 219075 w 398772"/>
                  <a:gd name="connsiteY1" fmla="*/ 323850 h 704876"/>
                  <a:gd name="connsiteX2" fmla="*/ 95250 w 398772"/>
                  <a:gd name="connsiteY2" fmla="*/ 104775 h 704876"/>
                  <a:gd name="connsiteX3" fmla="*/ 390525 w 398772"/>
                  <a:gd name="connsiteY3" fmla="*/ 85725 h 704876"/>
                  <a:gd name="connsiteX4" fmla="*/ 323850 w 398772"/>
                  <a:gd name="connsiteY4" fmla="*/ 0 h 704876"/>
                  <a:gd name="connsiteX0" fmla="*/ 0 w 392872"/>
                  <a:gd name="connsiteY0" fmla="*/ 704850 h 704876"/>
                  <a:gd name="connsiteX1" fmla="*/ 219075 w 392872"/>
                  <a:gd name="connsiteY1" fmla="*/ 323850 h 704876"/>
                  <a:gd name="connsiteX2" fmla="*/ 219075 w 392872"/>
                  <a:gd name="connsiteY2" fmla="*/ 104775 h 704876"/>
                  <a:gd name="connsiteX3" fmla="*/ 390525 w 392872"/>
                  <a:gd name="connsiteY3" fmla="*/ 85725 h 704876"/>
                  <a:gd name="connsiteX4" fmla="*/ 323850 w 392872"/>
                  <a:gd name="connsiteY4" fmla="*/ 0 h 704876"/>
                  <a:gd name="connsiteX0" fmla="*/ 0 w 399828"/>
                  <a:gd name="connsiteY0" fmla="*/ 704850 h 704875"/>
                  <a:gd name="connsiteX1" fmla="*/ 219075 w 399828"/>
                  <a:gd name="connsiteY1" fmla="*/ 323850 h 704875"/>
                  <a:gd name="connsiteX2" fmla="*/ 76200 w 399828"/>
                  <a:gd name="connsiteY2" fmla="*/ 171450 h 704875"/>
                  <a:gd name="connsiteX3" fmla="*/ 390525 w 399828"/>
                  <a:gd name="connsiteY3" fmla="*/ 85725 h 704875"/>
                  <a:gd name="connsiteX4" fmla="*/ 323850 w 399828"/>
                  <a:gd name="connsiteY4" fmla="*/ 0 h 704875"/>
                  <a:gd name="connsiteX0" fmla="*/ 0 w 399828"/>
                  <a:gd name="connsiteY0" fmla="*/ 704850 h 704887"/>
                  <a:gd name="connsiteX1" fmla="*/ 209550 w 399828"/>
                  <a:gd name="connsiteY1" fmla="*/ 419100 h 704887"/>
                  <a:gd name="connsiteX2" fmla="*/ 76200 w 399828"/>
                  <a:gd name="connsiteY2" fmla="*/ 171450 h 704887"/>
                  <a:gd name="connsiteX3" fmla="*/ 390525 w 399828"/>
                  <a:gd name="connsiteY3" fmla="*/ 85725 h 704887"/>
                  <a:gd name="connsiteX4" fmla="*/ 323850 w 399828"/>
                  <a:gd name="connsiteY4" fmla="*/ 0 h 704887"/>
                  <a:gd name="connsiteX0" fmla="*/ 0 w 395803"/>
                  <a:gd name="connsiteY0" fmla="*/ 704850 h 704887"/>
                  <a:gd name="connsiteX1" fmla="*/ 209550 w 395803"/>
                  <a:gd name="connsiteY1" fmla="*/ 419100 h 704887"/>
                  <a:gd name="connsiteX2" fmla="*/ 152400 w 395803"/>
                  <a:gd name="connsiteY2" fmla="*/ 161925 h 704887"/>
                  <a:gd name="connsiteX3" fmla="*/ 390525 w 395803"/>
                  <a:gd name="connsiteY3" fmla="*/ 85725 h 704887"/>
                  <a:gd name="connsiteX4" fmla="*/ 323850 w 395803"/>
                  <a:gd name="connsiteY4" fmla="*/ 0 h 704887"/>
                  <a:gd name="connsiteX0" fmla="*/ 0 w 395803"/>
                  <a:gd name="connsiteY0" fmla="*/ 704850 h 704906"/>
                  <a:gd name="connsiteX1" fmla="*/ 209550 w 395803"/>
                  <a:gd name="connsiteY1" fmla="*/ 485775 h 704906"/>
                  <a:gd name="connsiteX2" fmla="*/ 152400 w 395803"/>
                  <a:gd name="connsiteY2" fmla="*/ 161925 h 704906"/>
                  <a:gd name="connsiteX3" fmla="*/ 390525 w 395803"/>
                  <a:gd name="connsiteY3" fmla="*/ 85725 h 704906"/>
                  <a:gd name="connsiteX4" fmla="*/ 323850 w 395803"/>
                  <a:gd name="connsiteY4" fmla="*/ 0 h 704906"/>
                  <a:gd name="connsiteX0" fmla="*/ 0 w 396755"/>
                  <a:gd name="connsiteY0" fmla="*/ 704850 h 704902"/>
                  <a:gd name="connsiteX1" fmla="*/ 209550 w 396755"/>
                  <a:gd name="connsiteY1" fmla="*/ 485775 h 704902"/>
                  <a:gd name="connsiteX2" fmla="*/ 133350 w 396755"/>
                  <a:gd name="connsiteY2" fmla="*/ 228600 h 704902"/>
                  <a:gd name="connsiteX3" fmla="*/ 390525 w 396755"/>
                  <a:gd name="connsiteY3" fmla="*/ 85725 h 704902"/>
                  <a:gd name="connsiteX4" fmla="*/ 323850 w 396755"/>
                  <a:gd name="connsiteY4" fmla="*/ 0 h 704902"/>
                  <a:gd name="connsiteX0" fmla="*/ 0 w 399296"/>
                  <a:gd name="connsiteY0" fmla="*/ 704850 h 704902"/>
                  <a:gd name="connsiteX1" fmla="*/ 209550 w 399296"/>
                  <a:gd name="connsiteY1" fmla="*/ 485775 h 704902"/>
                  <a:gd name="connsiteX2" fmla="*/ 85725 w 399296"/>
                  <a:gd name="connsiteY2" fmla="*/ 219075 h 704902"/>
                  <a:gd name="connsiteX3" fmla="*/ 390525 w 399296"/>
                  <a:gd name="connsiteY3" fmla="*/ 85725 h 704902"/>
                  <a:gd name="connsiteX4" fmla="*/ 323850 w 399296"/>
                  <a:gd name="connsiteY4" fmla="*/ 0 h 704902"/>
                  <a:gd name="connsiteX0" fmla="*/ 0 w 390525"/>
                  <a:gd name="connsiteY0" fmla="*/ 619125 h 619177"/>
                  <a:gd name="connsiteX1" fmla="*/ 209550 w 390525"/>
                  <a:gd name="connsiteY1" fmla="*/ 400050 h 619177"/>
                  <a:gd name="connsiteX2" fmla="*/ 85725 w 390525"/>
                  <a:gd name="connsiteY2" fmla="*/ 133350 h 619177"/>
                  <a:gd name="connsiteX3" fmla="*/ 390525 w 390525"/>
                  <a:gd name="connsiteY3" fmla="*/ 0 h 619177"/>
                  <a:gd name="connsiteX0" fmla="*/ 0 w 466725"/>
                  <a:gd name="connsiteY0" fmla="*/ 666750 h 666802"/>
                  <a:gd name="connsiteX1" fmla="*/ 209550 w 466725"/>
                  <a:gd name="connsiteY1" fmla="*/ 447675 h 666802"/>
                  <a:gd name="connsiteX2" fmla="*/ 85725 w 466725"/>
                  <a:gd name="connsiteY2" fmla="*/ 180975 h 666802"/>
                  <a:gd name="connsiteX3" fmla="*/ 466725 w 466725"/>
                  <a:gd name="connsiteY3" fmla="*/ 0 h 666802"/>
                  <a:gd name="connsiteX0" fmla="*/ 0 w 390525"/>
                  <a:gd name="connsiteY0" fmla="*/ 723900 h 723939"/>
                  <a:gd name="connsiteX1" fmla="*/ 133350 w 390525"/>
                  <a:gd name="connsiteY1" fmla="*/ 447675 h 723939"/>
                  <a:gd name="connsiteX2" fmla="*/ 9525 w 390525"/>
                  <a:gd name="connsiteY2" fmla="*/ 180975 h 723939"/>
                  <a:gd name="connsiteX3" fmla="*/ 390525 w 390525"/>
                  <a:gd name="connsiteY3" fmla="*/ 0 h 723939"/>
                  <a:gd name="connsiteX0" fmla="*/ 0 w 590550"/>
                  <a:gd name="connsiteY0" fmla="*/ 676275 h 676324"/>
                  <a:gd name="connsiteX1" fmla="*/ 333375 w 590550"/>
                  <a:gd name="connsiteY1" fmla="*/ 447675 h 676324"/>
                  <a:gd name="connsiteX2" fmla="*/ 209550 w 590550"/>
                  <a:gd name="connsiteY2" fmla="*/ 180975 h 676324"/>
                  <a:gd name="connsiteX3" fmla="*/ 590550 w 590550"/>
                  <a:gd name="connsiteY3" fmla="*/ 0 h 676324"/>
                  <a:gd name="connsiteX0" fmla="*/ 83712 w 388512"/>
                  <a:gd name="connsiteY0" fmla="*/ 866775 h 866799"/>
                  <a:gd name="connsiteX1" fmla="*/ 131337 w 388512"/>
                  <a:gd name="connsiteY1" fmla="*/ 447675 h 866799"/>
                  <a:gd name="connsiteX2" fmla="*/ 7512 w 388512"/>
                  <a:gd name="connsiteY2" fmla="*/ 180975 h 866799"/>
                  <a:gd name="connsiteX3" fmla="*/ 388512 w 388512"/>
                  <a:gd name="connsiteY3" fmla="*/ 0 h 866799"/>
                  <a:gd name="connsiteX0" fmla="*/ 0 w 447675"/>
                  <a:gd name="connsiteY0" fmla="*/ 771525 h 771557"/>
                  <a:gd name="connsiteX1" fmla="*/ 190500 w 447675"/>
                  <a:gd name="connsiteY1" fmla="*/ 447675 h 771557"/>
                  <a:gd name="connsiteX2" fmla="*/ 66675 w 447675"/>
                  <a:gd name="connsiteY2" fmla="*/ 180975 h 771557"/>
                  <a:gd name="connsiteX3" fmla="*/ 447675 w 447675"/>
                  <a:gd name="connsiteY3" fmla="*/ 0 h 771557"/>
                  <a:gd name="connsiteX0" fmla="*/ 0 w 561975"/>
                  <a:gd name="connsiteY0" fmla="*/ 723900 h 723939"/>
                  <a:gd name="connsiteX1" fmla="*/ 304800 w 561975"/>
                  <a:gd name="connsiteY1" fmla="*/ 447675 h 723939"/>
                  <a:gd name="connsiteX2" fmla="*/ 180975 w 561975"/>
                  <a:gd name="connsiteY2" fmla="*/ 180975 h 723939"/>
                  <a:gd name="connsiteX3" fmla="*/ 561975 w 561975"/>
                  <a:gd name="connsiteY3" fmla="*/ 0 h 723939"/>
                  <a:gd name="connsiteX0" fmla="*/ 0 w 390525"/>
                  <a:gd name="connsiteY0" fmla="*/ 657225 h 657280"/>
                  <a:gd name="connsiteX1" fmla="*/ 133350 w 390525"/>
                  <a:gd name="connsiteY1" fmla="*/ 447675 h 657280"/>
                  <a:gd name="connsiteX2" fmla="*/ 9525 w 390525"/>
                  <a:gd name="connsiteY2" fmla="*/ 180975 h 657280"/>
                  <a:gd name="connsiteX3" fmla="*/ 390525 w 390525"/>
                  <a:gd name="connsiteY3" fmla="*/ 0 h 657280"/>
                  <a:gd name="connsiteX0" fmla="*/ 16627 w 388102"/>
                  <a:gd name="connsiteY0" fmla="*/ 609600 h 609678"/>
                  <a:gd name="connsiteX1" fmla="*/ 130927 w 388102"/>
                  <a:gd name="connsiteY1" fmla="*/ 447675 h 609678"/>
                  <a:gd name="connsiteX2" fmla="*/ 7102 w 388102"/>
                  <a:gd name="connsiteY2" fmla="*/ 180975 h 609678"/>
                  <a:gd name="connsiteX3" fmla="*/ 388102 w 388102"/>
                  <a:gd name="connsiteY3" fmla="*/ 0 h 609678"/>
                  <a:gd name="connsiteX0" fmla="*/ 613292 w 630054"/>
                  <a:gd name="connsiteY0" fmla="*/ 781050 h 781081"/>
                  <a:gd name="connsiteX1" fmla="*/ 137042 w 630054"/>
                  <a:gd name="connsiteY1" fmla="*/ 447675 h 781081"/>
                  <a:gd name="connsiteX2" fmla="*/ 13217 w 630054"/>
                  <a:gd name="connsiteY2" fmla="*/ 180975 h 781081"/>
                  <a:gd name="connsiteX3" fmla="*/ 394217 w 630054"/>
                  <a:gd name="connsiteY3" fmla="*/ 0 h 781081"/>
                  <a:gd name="connsiteX0" fmla="*/ 622986 w 639517"/>
                  <a:gd name="connsiteY0" fmla="*/ 676275 h 676324"/>
                  <a:gd name="connsiteX1" fmla="*/ 137211 w 639517"/>
                  <a:gd name="connsiteY1" fmla="*/ 447675 h 676324"/>
                  <a:gd name="connsiteX2" fmla="*/ 13386 w 639517"/>
                  <a:gd name="connsiteY2" fmla="*/ 180975 h 676324"/>
                  <a:gd name="connsiteX3" fmla="*/ 394386 w 639517"/>
                  <a:gd name="connsiteY3" fmla="*/ 0 h 676324"/>
                  <a:gd name="connsiteX0" fmla="*/ 777777 w 2680953"/>
                  <a:gd name="connsiteY0" fmla="*/ 659826 h 659875"/>
                  <a:gd name="connsiteX1" fmla="*/ 292002 w 2680953"/>
                  <a:gd name="connsiteY1" fmla="*/ 431226 h 659875"/>
                  <a:gd name="connsiteX2" fmla="*/ 168177 w 2680953"/>
                  <a:gd name="connsiteY2" fmla="*/ 164526 h 659875"/>
                  <a:gd name="connsiteX3" fmla="*/ 2680952 w 2680953"/>
                  <a:gd name="connsiteY3" fmla="*/ 0 h 659875"/>
                  <a:gd name="connsiteX0" fmla="*/ 292002 w 2680953"/>
                  <a:gd name="connsiteY0" fmla="*/ 431226 h 431226"/>
                  <a:gd name="connsiteX1" fmla="*/ 168177 w 2680953"/>
                  <a:gd name="connsiteY1" fmla="*/ 164526 h 431226"/>
                  <a:gd name="connsiteX2" fmla="*/ 2680952 w 2680953"/>
                  <a:gd name="connsiteY2" fmla="*/ 0 h 431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80953" h="431226">
                    <a:moveTo>
                      <a:pt x="292002" y="431226"/>
                    </a:moveTo>
                    <a:cubicBezTo>
                      <a:pt x="190402" y="348676"/>
                      <a:pt x="-229981" y="236397"/>
                      <a:pt x="168177" y="164526"/>
                    </a:cubicBezTo>
                    <a:cubicBezTo>
                      <a:pt x="566335" y="92655"/>
                      <a:pt x="2641265" y="36512"/>
                      <a:pt x="2680952" y="0"/>
                    </a:cubicBezTo>
                  </a:path>
                </a:pathLst>
              </a:custGeom>
              <a:noFill/>
              <a:ln w="6350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27843A1-D460-F752-237B-D23852AE7526}"/>
                  </a:ext>
                </a:extLst>
              </p:cNvPr>
              <p:cNvCxnSpPr>
                <a:cxnSpLocks/>
                <a:endCxn id="81" idx="1"/>
              </p:cNvCxnSpPr>
              <p:nvPr/>
            </p:nvCxnSpPr>
            <p:spPr>
              <a:xfrm>
                <a:off x="6892047" y="459000"/>
                <a:ext cx="56367" cy="244330"/>
              </a:xfrm>
              <a:prstGeom prst="line">
                <a:avLst/>
              </a:prstGeom>
              <a:ln w="635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6A84651-C7DB-66DB-47DC-68C3AEA0543D}"/>
                </a:ext>
              </a:extLst>
            </p:cNvPr>
            <p:cNvSpPr/>
            <p:nvPr/>
          </p:nvSpPr>
          <p:spPr>
            <a:xfrm rot="5400000">
              <a:off x="5066746" y="1600490"/>
              <a:ext cx="2153667" cy="1543623"/>
            </a:xfrm>
            <a:custGeom>
              <a:avLst/>
              <a:gdLst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42392 w 2426108"/>
                <a:gd name="connsiteY2" fmla="*/ 1587648 h 2119493"/>
                <a:gd name="connsiteX3" fmla="*/ 1222310 w 2426108"/>
                <a:gd name="connsiteY3" fmla="*/ 1037142 h 2119493"/>
                <a:gd name="connsiteX4" fmla="*/ 1530221 w 2426108"/>
                <a:gd name="connsiteY4" fmla="*/ 495966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14400 w 2426108"/>
                <a:gd name="connsiteY2" fmla="*/ 1550325 h 2119493"/>
                <a:gd name="connsiteX3" fmla="*/ 1222310 w 2426108"/>
                <a:gd name="connsiteY3" fmla="*/ 1037142 h 2119493"/>
                <a:gd name="connsiteX4" fmla="*/ 1530221 w 2426108"/>
                <a:gd name="connsiteY4" fmla="*/ 495966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14400 w 2426108"/>
                <a:gd name="connsiteY2" fmla="*/ 1550325 h 2119493"/>
                <a:gd name="connsiteX3" fmla="*/ 1222310 w 2426108"/>
                <a:gd name="connsiteY3" fmla="*/ 1037142 h 2119493"/>
                <a:gd name="connsiteX4" fmla="*/ 1530221 w 2426108"/>
                <a:gd name="connsiteY4" fmla="*/ 495966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61053 w 2426108"/>
                <a:gd name="connsiteY2" fmla="*/ 1559655 h 2119493"/>
                <a:gd name="connsiteX3" fmla="*/ 1222310 w 2426108"/>
                <a:gd name="connsiteY3" fmla="*/ 1037142 h 2119493"/>
                <a:gd name="connsiteX4" fmla="*/ 1530221 w 2426108"/>
                <a:gd name="connsiteY4" fmla="*/ 495966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61053 w 2426108"/>
                <a:gd name="connsiteY2" fmla="*/ 1559655 h 2119493"/>
                <a:gd name="connsiteX3" fmla="*/ 1240972 w 2426108"/>
                <a:gd name="connsiteY3" fmla="*/ 1065134 h 2119493"/>
                <a:gd name="connsiteX4" fmla="*/ 1530221 w 2426108"/>
                <a:gd name="connsiteY4" fmla="*/ 495966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61053 w 2426108"/>
                <a:gd name="connsiteY2" fmla="*/ 1559655 h 2119493"/>
                <a:gd name="connsiteX3" fmla="*/ 1240972 w 2426108"/>
                <a:gd name="connsiteY3" fmla="*/ 1065134 h 2119493"/>
                <a:gd name="connsiteX4" fmla="*/ 1548883 w 2426108"/>
                <a:gd name="connsiteY4" fmla="*/ 533289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61053 w 2426108"/>
                <a:gd name="connsiteY2" fmla="*/ 1559655 h 2119493"/>
                <a:gd name="connsiteX3" fmla="*/ 1231642 w 2426108"/>
                <a:gd name="connsiteY3" fmla="*/ 1055804 h 2119493"/>
                <a:gd name="connsiteX4" fmla="*/ 1548883 w 2426108"/>
                <a:gd name="connsiteY4" fmla="*/ 533289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23731 w 2426108"/>
                <a:gd name="connsiteY2" fmla="*/ 1559655 h 2119493"/>
                <a:gd name="connsiteX3" fmla="*/ 1231642 w 2426108"/>
                <a:gd name="connsiteY3" fmla="*/ 1055804 h 2119493"/>
                <a:gd name="connsiteX4" fmla="*/ 1548883 w 2426108"/>
                <a:gd name="connsiteY4" fmla="*/ 533289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51723 w 2426108"/>
                <a:gd name="connsiteY2" fmla="*/ 1568986 h 2119493"/>
                <a:gd name="connsiteX3" fmla="*/ 1231642 w 2426108"/>
                <a:gd name="connsiteY3" fmla="*/ 1055804 h 2119493"/>
                <a:gd name="connsiteX4" fmla="*/ 1548883 w 2426108"/>
                <a:gd name="connsiteY4" fmla="*/ 533289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3071"/>
                <a:gd name="connsiteY0" fmla="*/ 2113083 h 2113083"/>
                <a:gd name="connsiteX1" fmla="*/ 485192 w 2423071"/>
                <a:gd name="connsiteY1" fmla="*/ 2010446 h 2113083"/>
                <a:gd name="connsiteX2" fmla="*/ 951723 w 2423071"/>
                <a:gd name="connsiteY2" fmla="*/ 1562576 h 2113083"/>
                <a:gd name="connsiteX3" fmla="*/ 1231642 w 2423071"/>
                <a:gd name="connsiteY3" fmla="*/ 1049394 h 2113083"/>
                <a:gd name="connsiteX4" fmla="*/ 1548883 w 2423071"/>
                <a:gd name="connsiteY4" fmla="*/ 526879 h 2113083"/>
                <a:gd name="connsiteX5" fmla="*/ 1968759 w 2423071"/>
                <a:gd name="connsiteY5" fmla="*/ 116332 h 2113083"/>
                <a:gd name="connsiteX6" fmla="*/ 2388637 w 2423071"/>
                <a:gd name="connsiteY6" fmla="*/ 4364 h 2113083"/>
                <a:gd name="connsiteX7" fmla="*/ 2369976 w 2423071"/>
                <a:gd name="connsiteY7" fmla="*/ 41686 h 2113083"/>
                <a:gd name="connsiteX0" fmla="*/ 0 w 2388637"/>
                <a:gd name="connsiteY0" fmla="*/ 2108719 h 2108719"/>
                <a:gd name="connsiteX1" fmla="*/ 485192 w 2388637"/>
                <a:gd name="connsiteY1" fmla="*/ 2006082 h 2108719"/>
                <a:gd name="connsiteX2" fmla="*/ 951723 w 2388637"/>
                <a:gd name="connsiteY2" fmla="*/ 1558212 h 2108719"/>
                <a:gd name="connsiteX3" fmla="*/ 1231642 w 2388637"/>
                <a:gd name="connsiteY3" fmla="*/ 1045030 h 2108719"/>
                <a:gd name="connsiteX4" fmla="*/ 1548883 w 2388637"/>
                <a:gd name="connsiteY4" fmla="*/ 522515 h 2108719"/>
                <a:gd name="connsiteX5" fmla="*/ 1968759 w 2388637"/>
                <a:gd name="connsiteY5" fmla="*/ 111968 h 2108719"/>
                <a:gd name="connsiteX6" fmla="*/ 2388637 w 2388637"/>
                <a:gd name="connsiteY6" fmla="*/ 0 h 2108719"/>
                <a:gd name="connsiteX0" fmla="*/ 0 w 2435290"/>
                <a:gd name="connsiteY0" fmla="*/ 2127381 h 2127381"/>
                <a:gd name="connsiteX1" fmla="*/ 485192 w 2435290"/>
                <a:gd name="connsiteY1" fmla="*/ 2024744 h 2127381"/>
                <a:gd name="connsiteX2" fmla="*/ 951723 w 2435290"/>
                <a:gd name="connsiteY2" fmla="*/ 1576874 h 2127381"/>
                <a:gd name="connsiteX3" fmla="*/ 1231642 w 2435290"/>
                <a:gd name="connsiteY3" fmla="*/ 1063692 h 2127381"/>
                <a:gd name="connsiteX4" fmla="*/ 1548883 w 2435290"/>
                <a:gd name="connsiteY4" fmla="*/ 541177 h 2127381"/>
                <a:gd name="connsiteX5" fmla="*/ 1968759 w 2435290"/>
                <a:gd name="connsiteY5" fmla="*/ 130630 h 2127381"/>
                <a:gd name="connsiteX6" fmla="*/ 2435290 w 2435290"/>
                <a:gd name="connsiteY6" fmla="*/ 0 h 2127381"/>
                <a:gd name="connsiteX0" fmla="*/ 0 w 2435290"/>
                <a:gd name="connsiteY0" fmla="*/ 2099389 h 2099389"/>
                <a:gd name="connsiteX1" fmla="*/ 485192 w 2435290"/>
                <a:gd name="connsiteY1" fmla="*/ 1996752 h 2099389"/>
                <a:gd name="connsiteX2" fmla="*/ 951723 w 2435290"/>
                <a:gd name="connsiteY2" fmla="*/ 1548882 h 2099389"/>
                <a:gd name="connsiteX3" fmla="*/ 1231642 w 2435290"/>
                <a:gd name="connsiteY3" fmla="*/ 1035700 h 2099389"/>
                <a:gd name="connsiteX4" fmla="*/ 1548883 w 2435290"/>
                <a:gd name="connsiteY4" fmla="*/ 513185 h 2099389"/>
                <a:gd name="connsiteX5" fmla="*/ 1968759 w 2435290"/>
                <a:gd name="connsiteY5" fmla="*/ 102638 h 2099389"/>
                <a:gd name="connsiteX6" fmla="*/ 2435290 w 2435290"/>
                <a:gd name="connsiteY6" fmla="*/ 0 h 2099389"/>
                <a:gd name="connsiteX0" fmla="*/ 0 w 2435290"/>
                <a:gd name="connsiteY0" fmla="*/ 2099389 h 2099389"/>
                <a:gd name="connsiteX1" fmla="*/ 485192 w 2435290"/>
                <a:gd name="connsiteY1" fmla="*/ 1996752 h 2099389"/>
                <a:gd name="connsiteX2" fmla="*/ 951723 w 2435290"/>
                <a:gd name="connsiteY2" fmla="*/ 1548882 h 2099389"/>
                <a:gd name="connsiteX3" fmla="*/ 1231642 w 2435290"/>
                <a:gd name="connsiteY3" fmla="*/ 1035700 h 2099389"/>
                <a:gd name="connsiteX4" fmla="*/ 1548883 w 2435290"/>
                <a:gd name="connsiteY4" fmla="*/ 513185 h 2099389"/>
                <a:gd name="connsiteX5" fmla="*/ 1968759 w 2435290"/>
                <a:gd name="connsiteY5" fmla="*/ 102638 h 2099389"/>
                <a:gd name="connsiteX6" fmla="*/ 2435290 w 2435290"/>
                <a:gd name="connsiteY6" fmla="*/ 0 h 2099389"/>
                <a:gd name="connsiteX0" fmla="*/ 0 w 2435290"/>
                <a:gd name="connsiteY0" fmla="*/ 2099389 h 2099389"/>
                <a:gd name="connsiteX1" fmla="*/ 485192 w 2435290"/>
                <a:gd name="connsiteY1" fmla="*/ 1996752 h 2099389"/>
                <a:gd name="connsiteX2" fmla="*/ 951723 w 2435290"/>
                <a:gd name="connsiteY2" fmla="*/ 1548882 h 2099389"/>
                <a:gd name="connsiteX3" fmla="*/ 1231642 w 2435290"/>
                <a:gd name="connsiteY3" fmla="*/ 1035700 h 2099389"/>
                <a:gd name="connsiteX4" fmla="*/ 1548883 w 2435290"/>
                <a:gd name="connsiteY4" fmla="*/ 513185 h 2099389"/>
                <a:gd name="connsiteX5" fmla="*/ 1968759 w 2435290"/>
                <a:gd name="connsiteY5" fmla="*/ 102638 h 2099389"/>
                <a:gd name="connsiteX6" fmla="*/ 2435290 w 2435290"/>
                <a:gd name="connsiteY6" fmla="*/ 0 h 2099389"/>
                <a:gd name="connsiteX0" fmla="*/ 0 w 2491274"/>
                <a:gd name="connsiteY0" fmla="*/ 2099389 h 2099389"/>
                <a:gd name="connsiteX1" fmla="*/ 485192 w 2491274"/>
                <a:gd name="connsiteY1" fmla="*/ 1996752 h 2099389"/>
                <a:gd name="connsiteX2" fmla="*/ 951723 w 2491274"/>
                <a:gd name="connsiteY2" fmla="*/ 1548882 h 2099389"/>
                <a:gd name="connsiteX3" fmla="*/ 1231642 w 2491274"/>
                <a:gd name="connsiteY3" fmla="*/ 1035700 h 2099389"/>
                <a:gd name="connsiteX4" fmla="*/ 1548883 w 2491274"/>
                <a:gd name="connsiteY4" fmla="*/ 513185 h 2099389"/>
                <a:gd name="connsiteX5" fmla="*/ 1968759 w 2491274"/>
                <a:gd name="connsiteY5" fmla="*/ 102638 h 2099389"/>
                <a:gd name="connsiteX6" fmla="*/ 2491274 w 2491274"/>
                <a:gd name="connsiteY6" fmla="*/ 0 h 2099389"/>
                <a:gd name="connsiteX0" fmla="*/ 0 w 2491274"/>
                <a:gd name="connsiteY0" fmla="*/ 2099389 h 2099389"/>
                <a:gd name="connsiteX1" fmla="*/ 485192 w 2491274"/>
                <a:gd name="connsiteY1" fmla="*/ 1996752 h 2099389"/>
                <a:gd name="connsiteX2" fmla="*/ 951723 w 2491274"/>
                <a:gd name="connsiteY2" fmla="*/ 1548882 h 2099389"/>
                <a:gd name="connsiteX3" fmla="*/ 1231642 w 2491274"/>
                <a:gd name="connsiteY3" fmla="*/ 1035700 h 2099389"/>
                <a:gd name="connsiteX4" fmla="*/ 1548883 w 2491274"/>
                <a:gd name="connsiteY4" fmla="*/ 513185 h 2099389"/>
                <a:gd name="connsiteX5" fmla="*/ 2006082 w 2491274"/>
                <a:gd name="connsiteY5" fmla="*/ 158621 h 2099389"/>
                <a:gd name="connsiteX6" fmla="*/ 2491274 w 2491274"/>
                <a:gd name="connsiteY6" fmla="*/ 0 h 2099389"/>
                <a:gd name="connsiteX0" fmla="*/ 0 w 2491274"/>
                <a:gd name="connsiteY0" fmla="*/ 2099389 h 2099389"/>
                <a:gd name="connsiteX1" fmla="*/ 485192 w 2491274"/>
                <a:gd name="connsiteY1" fmla="*/ 1996752 h 2099389"/>
                <a:gd name="connsiteX2" fmla="*/ 951723 w 2491274"/>
                <a:gd name="connsiteY2" fmla="*/ 1548882 h 2099389"/>
                <a:gd name="connsiteX3" fmla="*/ 1231642 w 2491274"/>
                <a:gd name="connsiteY3" fmla="*/ 1035700 h 2099389"/>
                <a:gd name="connsiteX4" fmla="*/ 1548883 w 2491274"/>
                <a:gd name="connsiteY4" fmla="*/ 513185 h 2099389"/>
                <a:gd name="connsiteX5" fmla="*/ 2006082 w 2491274"/>
                <a:gd name="connsiteY5" fmla="*/ 158621 h 2099389"/>
                <a:gd name="connsiteX6" fmla="*/ 2491274 w 2491274"/>
                <a:gd name="connsiteY6" fmla="*/ 0 h 2099389"/>
                <a:gd name="connsiteX0" fmla="*/ 0 w 2491274"/>
                <a:gd name="connsiteY0" fmla="*/ 2099389 h 2099389"/>
                <a:gd name="connsiteX1" fmla="*/ 485192 w 2491274"/>
                <a:gd name="connsiteY1" fmla="*/ 1996752 h 2099389"/>
                <a:gd name="connsiteX2" fmla="*/ 951723 w 2491274"/>
                <a:gd name="connsiteY2" fmla="*/ 1548882 h 2099389"/>
                <a:gd name="connsiteX3" fmla="*/ 1231642 w 2491274"/>
                <a:gd name="connsiteY3" fmla="*/ 1035700 h 2099389"/>
                <a:gd name="connsiteX4" fmla="*/ 1548883 w 2491274"/>
                <a:gd name="connsiteY4" fmla="*/ 513185 h 2099389"/>
                <a:gd name="connsiteX5" fmla="*/ 2006082 w 2491274"/>
                <a:gd name="connsiteY5" fmla="*/ 158621 h 2099389"/>
                <a:gd name="connsiteX6" fmla="*/ 2491274 w 2491274"/>
                <a:gd name="connsiteY6" fmla="*/ 0 h 2099389"/>
                <a:gd name="connsiteX0" fmla="*/ 0 w 2500605"/>
                <a:gd name="connsiteY0" fmla="*/ 2062067 h 2062067"/>
                <a:gd name="connsiteX1" fmla="*/ 485192 w 2500605"/>
                <a:gd name="connsiteY1" fmla="*/ 1959430 h 2062067"/>
                <a:gd name="connsiteX2" fmla="*/ 951723 w 2500605"/>
                <a:gd name="connsiteY2" fmla="*/ 1511560 h 2062067"/>
                <a:gd name="connsiteX3" fmla="*/ 1231642 w 2500605"/>
                <a:gd name="connsiteY3" fmla="*/ 998378 h 2062067"/>
                <a:gd name="connsiteX4" fmla="*/ 1548883 w 2500605"/>
                <a:gd name="connsiteY4" fmla="*/ 475863 h 2062067"/>
                <a:gd name="connsiteX5" fmla="*/ 2006082 w 2500605"/>
                <a:gd name="connsiteY5" fmla="*/ 121299 h 2062067"/>
                <a:gd name="connsiteX6" fmla="*/ 2500605 w 2500605"/>
                <a:gd name="connsiteY6" fmla="*/ 0 h 2062067"/>
                <a:gd name="connsiteX0" fmla="*/ 0 w 2519266"/>
                <a:gd name="connsiteY0" fmla="*/ 2015414 h 2015414"/>
                <a:gd name="connsiteX1" fmla="*/ 485192 w 2519266"/>
                <a:gd name="connsiteY1" fmla="*/ 1912777 h 2015414"/>
                <a:gd name="connsiteX2" fmla="*/ 951723 w 2519266"/>
                <a:gd name="connsiteY2" fmla="*/ 1464907 h 2015414"/>
                <a:gd name="connsiteX3" fmla="*/ 1231642 w 2519266"/>
                <a:gd name="connsiteY3" fmla="*/ 951725 h 2015414"/>
                <a:gd name="connsiteX4" fmla="*/ 1548883 w 2519266"/>
                <a:gd name="connsiteY4" fmla="*/ 429210 h 2015414"/>
                <a:gd name="connsiteX5" fmla="*/ 2006082 w 2519266"/>
                <a:gd name="connsiteY5" fmla="*/ 74646 h 2015414"/>
                <a:gd name="connsiteX6" fmla="*/ 2519266 w 2519266"/>
                <a:gd name="connsiteY6" fmla="*/ 0 h 201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9266" h="2015414">
                  <a:moveTo>
                    <a:pt x="0" y="2015414"/>
                  </a:moveTo>
                  <a:cubicBezTo>
                    <a:pt x="164063" y="2008416"/>
                    <a:pt x="326572" y="2004528"/>
                    <a:pt x="485192" y="1912777"/>
                  </a:cubicBezTo>
                  <a:cubicBezTo>
                    <a:pt x="643812" y="1821026"/>
                    <a:pt x="845976" y="1643743"/>
                    <a:pt x="951723" y="1464907"/>
                  </a:cubicBezTo>
                  <a:cubicBezTo>
                    <a:pt x="1057470" y="1286071"/>
                    <a:pt x="1132115" y="1124341"/>
                    <a:pt x="1231642" y="951725"/>
                  </a:cubicBezTo>
                  <a:cubicBezTo>
                    <a:pt x="1331169" y="779109"/>
                    <a:pt x="1419810" y="575390"/>
                    <a:pt x="1548883" y="429210"/>
                  </a:cubicBezTo>
                  <a:cubicBezTo>
                    <a:pt x="1677956" y="283030"/>
                    <a:pt x="1844352" y="146181"/>
                    <a:pt x="2006082" y="74646"/>
                  </a:cubicBezTo>
                  <a:cubicBezTo>
                    <a:pt x="2167813" y="3111"/>
                    <a:pt x="2519266" y="0"/>
                    <a:pt x="2519266" y="0"/>
                  </a:cubicBezTo>
                </a:path>
              </a:pathLst>
            </a:custGeom>
            <a:noFill/>
            <a:ln w="190500" cap="rnd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DB14A14-CC84-3FDB-4128-C352E759BAD4}"/>
                </a:ext>
              </a:extLst>
            </p:cNvPr>
            <p:cNvSpPr/>
            <p:nvPr/>
          </p:nvSpPr>
          <p:spPr>
            <a:xfrm rot="5400000" flipH="1">
              <a:off x="5066746" y="3754158"/>
              <a:ext cx="2153667" cy="1543623"/>
            </a:xfrm>
            <a:custGeom>
              <a:avLst/>
              <a:gdLst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42392 w 2426108"/>
                <a:gd name="connsiteY2" fmla="*/ 1587648 h 2119493"/>
                <a:gd name="connsiteX3" fmla="*/ 1222310 w 2426108"/>
                <a:gd name="connsiteY3" fmla="*/ 1037142 h 2119493"/>
                <a:gd name="connsiteX4" fmla="*/ 1530221 w 2426108"/>
                <a:gd name="connsiteY4" fmla="*/ 495966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14400 w 2426108"/>
                <a:gd name="connsiteY2" fmla="*/ 1550325 h 2119493"/>
                <a:gd name="connsiteX3" fmla="*/ 1222310 w 2426108"/>
                <a:gd name="connsiteY3" fmla="*/ 1037142 h 2119493"/>
                <a:gd name="connsiteX4" fmla="*/ 1530221 w 2426108"/>
                <a:gd name="connsiteY4" fmla="*/ 495966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14400 w 2426108"/>
                <a:gd name="connsiteY2" fmla="*/ 1550325 h 2119493"/>
                <a:gd name="connsiteX3" fmla="*/ 1222310 w 2426108"/>
                <a:gd name="connsiteY3" fmla="*/ 1037142 h 2119493"/>
                <a:gd name="connsiteX4" fmla="*/ 1530221 w 2426108"/>
                <a:gd name="connsiteY4" fmla="*/ 495966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61053 w 2426108"/>
                <a:gd name="connsiteY2" fmla="*/ 1559655 h 2119493"/>
                <a:gd name="connsiteX3" fmla="*/ 1222310 w 2426108"/>
                <a:gd name="connsiteY3" fmla="*/ 1037142 h 2119493"/>
                <a:gd name="connsiteX4" fmla="*/ 1530221 w 2426108"/>
                <a:gd name="connsiteY4" fmla="*/ 495966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61053 w 2426108"/>
                <a:gd name="connsiteY2" fmla="*/ 1559655 h 2119493"/>
                <a:gd name="connsiteX3" fmla="*/ 1240972 w 2426108"/>
                <a:gd name="connsiteY3" fmla="*/ 1065134 h 2119493"/>
                <a:gd name="connsiteX4" fmla="*/ 1530221 w 2426108"/>
                <a:gd name="connsiteY4" fmla="*/ 495966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61053 w 2426108"/>
                <a:gd name="connsiteY2" fmla="*/ 1559655 h 2119493"/>
                <a:gd name="connsiteX3" fmla="*/ 1240972 w 2426108"/>
                <a:gd name="connsiteY3" fmla="*/ 1065134 h 2119493"/>
                <a:gd name="connsiteX4" fmla="*/ 1548883 w 2426108"/>
                <a:gd name="connsiteY4" fmla="*/ 533289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61053 w 2426108"/>
                <a:gd name="connsiteY2" fmla="*/ 1559655 h 2119493"/>
                <a:gd name="connsiteX3" fmla="*/ 1231642 w 2426108"/>
                <a:gd name="connsiteY3" fmla="*/ 1055804 h 2119493"/>
                <a:gd name="connsiteX4" fmla="*/ 1548883 w 2426108"/>
                <a:gd name="connsiteY4" fmla="*/ 533289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23731 w 2426108"/>
                <a:gd name="connsiteY2" fmla="*/ 1559655 h 2119493"/>
                <a:gd name="connsiteX3" fmla="*/ 1231642 w 2426108"/>
                <a:gd name="connsiteY3" fmla="*/ 1055804 h 2119493"/>
                <a:gd name="connsiteX4" fmla="*/ 1548883 w 2426108"/>
                <a:gd name="connsiteY4" fmla="*/ 533289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51723 w 2426108"/>
                <a:gd name="connsiteY2" fmla="*/ 1568986 h 2119493"/>
                <a:gd name="connsiteX3" fmla="*/ 1231642 w 2426108"/>
                <a:gd name="connsiteY3" fmla="*/ 1055804 h 2119493"/>
                <a:gd name="connsiteX4" fmla="*/ 1548883 w 2426108"/>
                <a:gd name="connsiteY4" fmla="*/ 533289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3071"/>
                <a:gd name="connsiteY0" fmla="*/ 2113083 h 2113083"/>
                <a:gd name="connsiteX1" fmla="*/ 485192 w 2423071"/>
                <a:gd name="connsiteY1" fmla="*/ 2010446 h 2113083"/>
                <a:gd name="connsiteX2" fmla="*/ 951723 w 2423071"/>
                <a:gd name="connsiteY2" fmla="*/ 1562576 h 2113083"/>
                <a:gd name="connsiteX3" fmla="*/ 1231642 w 2423071"/>
                <a:gd name="connsiteY3" fmla="*/ 1049394 h 2113083"/>
                <a:gd name="connsiteX4" fmla="*/ 1548883 w 2423071"/>
                <a:gd name="connsiteY4" fmla="*/ 526879 h 2113083"/>
                <a:gd name="connsiteX5" fmla="*/ 1968759 w 2423071"/>
                <a:gd name="connsiteY5" fmla="*/ 116332 h 2113083"/>
                <a:gd name="connsiteX6" fmla="*/ 2388637 w 2423071"/>
                <a:gd name="connsiteY6" fmla="*/ 4364 h 2113083"/>
                <a:gd name="connsiteX7" fmla="*/ 2369976 w 2423071"/>
                <a:gd name="connsiteY7" fmla="*/ 41686 h 2113083"/>
                <a:gd name="connsiteX0" fmla="*/ 0 w 2388637"/>
                <a:gd name="connsiteY0" fmla="*/ 2108719 h 2108719"/>
                <a:gd name="connsiteX1" fmla="*/ 485192 w 2388637"/>
                <a:gd name="connsiteY1" fmla="*/ 2006082 h 2108719"/>
                <a:gd name="connsiteX2" fmla="*/ 951723 w 2388637"/>
                <a:gd name="connsiteY2" fmla="*/ 1558212 h 2108719"/>
                <a:gd name="connsiteX3" fmla="*/ 1231642 w 2388637"/>
                <a:gd name="connsiteY3" fmla="*/ 1045030 h 2108719"/>
                <a:gd name="connsiteX4" fmla="*/ 1548883 w 2388637"/>
                <a:gd name="connsiteY4" fmla="*/ 522515 h 2108719"/>
                <a:gd name="connsiteX5" fmla="*/ 1968759 w 2388637"/>
                <a:gd name="connsiteY5" fmla="*/ 111968 h 2108719"/>
                <a:gd name="connsiteX6" fmla="*/ 2388637 w 2388637"/>
                <a:gd name="connsiteY6" fmla="*/ 0 h 2108719"/>
                <a:gd name="connsiteX0" fmla="*/ 0 w 2435290"/>
                <a:gd name="connsiteY0" fmla="*/ 2127381 h 2127381"/>
                <a:gd name="connsiteX1" fmla="*/ 485192 w 2435290"/>
                <a:gd name="connsiteY1" fmla="*/ 2024744 h 2127381"/>
                <a:gd name="connsiteX2" fmla="*/ 951723 w 2435290"/>
                <a:gd name="connsiteY2" fmla="*/ 1576874 h 2127381"/>
                <a:gd name="connsiteX3" fmla="*/ 1231642 w 2435290"/>
                <a:gd name="connsiteY3" fmla="*/ 1063692 h 2127381"/>
                <a:gd name="connsiteX4" fmla="*/ 1548883 w 2435290"/>
                <a:gd name="connsiteY4" fmla="*/ 541177 h 2127381"/>
                <a:gd name="connsiteX5" fmla="*/ 1968759 w 2435290"/>
                <a:gd name="connsiteY5" fmla="*/ 130630 h 2127381"/>
                <a:gd name="connsiteX6" fmla="*/ 2435290 w 2435290"/>
                <a:gd name="connsiteY6" fmla="*/ 0 h 2127381"/>
                <a:gd name="connsiteX0" fmla="*/ 0 w 2435290"/>
                <a:gd name="connsiteY0" fmla="*/ 2099389 h 2099389"/>
                <a:gd name="connsiteX1" fmla="*/ 485192 w 2435290"/>
                <a:gd name="connsiteY1" fmla="*/ 1996752 h 2099389"/>
                <a:gd name="connsiteX2" fmla="*/ 951723 w 2435290"/>
                <a:gd name="connsiteY2" fmla="*/ 1548882 h 2099389"/>
                <a:gd name="connsiteX3" fmla="*/ 1231642 w 2435290"/>
                <a:gd name="connsiteY3" fmla="*/ 1035700 h 2099389"/>
                <a:gd name="connsiteX4" fmla="*/ 1548883 w 2435290"/>
                <a:gd name="connsiteY4" fmla="*/ 513185 h 2099389"/>
                <a:gd name="connsiteX5" fmla="*/ 1968759 w 2435290"/>
                <a:gd name="connsiteY5" fmla="*/ 102638 h 2099389"/>
                <a:gd name="connsiteX6" fmla="*/ 2435290 w 2435290"/>
                <a:gd name="connsiteY6" fmla="*/ 0 h 2099389"/>
                <a:gd name="connsiteX0" fmla="*/ 0 w 2435290"/>
                <a:gd name="connsiteY0" fmla="*/ 2099389 h 2099389"/>
                <a:gd name="connsiteX1" fmla="*/ 485192 w 2435290"/>
                <a:gd name="connsiteY1" fmla="*/ 1996752 h 2099389"/>
                <a:gd name="connsiteX2" fmla="*/ 951723 w 2435290"/>
                <a:gd name="connsiteY2" fmla="*/ 1548882 h 2099389"/>
                <a:gd name="connsiteX3" fmla="*/ 1231642 w 2435290"/>
                <a:gd name="connsiteY3" fmla="*/ 1035700 h 2099389"/>
                <a:gd name="connsiteX4" fmla="*/ 1548883 w 2435290"/>
                <a:gd name="connsiteY4" fmla="*/ 513185 h 2099389"/>
                <a:gd name="connsiteX5" fmla="*/ 1968759 w 2435290"/>
                <a:gd name="connsiteY5" fmla="*/ 102638 h 2099389"/>
                <a:gd name="connsiteX6" fmla="*/ 2435290 w 2435290"/>
                <a:gd name="connsiteY6" fmla="*/ 0 h 2099389"/>
                <a:gd name="connsiteX0" fmla="*/ 0 w 2435290"/>
                <a:gd name="connsiteY0" fmla="*/ 2099389 h 2099389"/>
                <a:gd name="connsiteX1" fmla="*/ 485192 w 2435290"/>
                <a:gd name="connsiteY1" fmla="*/ 1996752 h 2099389"/>
                <a:gd name="connsiteX2" fmla="*/ 951723 w 2435290"/>
                <a:gd name="connsiteY2" fmla="*/ 1548882 h 2099389"/>
                <a:gd name="connsiteX3" fmla="*/ 1231642 w 2435290"/>
                <a:gd name="connsiteY3" fmla="*/ 1035700 h 2099389"/>
                <a:gd name="connsiteX4" fmla="*/ 1548883 w 2435290"/>
                <a:gd name="connsiteY4" fmla="*/ 513185 h 2099389"/>
                <a:gd name="connsiteX5" fmla="*/ 1968759 w 2435290"/>
                <a:gd name="connsiteY5" fmla="*/ 102638 h 2099389"/>
                <a:gd name="connsiteX6" fmla="*/ 2435290 w 2435290"/>
                <a:gd name="connsiteY6" fmla="*/ 0 h 2099389"/>
                <a:gd name="connsiteX0" fmla="*/ 0 w 2491274"/>
                <a:gd name="connsiteY0" fmla="*/ 2099389 h 2099389"/>
                <a:gd name="connsiteX1" fmla="*/ 485192 w 2491274"/>
                <a:gd name="connsiteY1" fmla="*/ 1996752 h 2099389"/>
                <a:gd name="connsiteX2" fmla="*/ 951723 w 2491274"/>
                <a:gd name="connsiteY2" fmla="*/ 1548882 h 2099389"/>
                <a:gd name="connsiteX3" fmla="*/ 1231642 w 2491274"/>
                <a:gd name="connsiteY3" fmla="*/ 1035700 h 2099389"/>
                <a:gd name="connsiteX4" fmla="*/ 1548883 w 2491274"/>
                <a:gd name="connsiteY4" fmla="*/ 513185 h 2099389"/>
                <a:gd name="connsiteX5" fmla="*/ 1968759 w 2491274"/>
                <a:gd name="connsiteY5" fmla="*/ 102638 h 2099389"/>
                <a:gd name="connsiteX6" fmla="*/ 2491274 w 2491274"/>
                <a:gd name="connsiteY6" fmla="*/ 0 h 2099389"/>
                <a:gd name="connsiteX0" fmla="*/ 0 w 2491274"/>
                <a:gd name="connsiteY0" fmla="*/ 2099389 h 2099389"/>
                <a:gd name="connsiteX1" fmla="*/ 485192 w 2491274"/>
                <a:gd name="connsiteY1" fmla="*/ 1996752 h 2099389"/>
                <a:gd name="connsiteX2" fmla="*/ 951723 w 2491274"/>
                <a:gd name="connsiteY2" fmla="*/ 1548882 h 2099389"/>
                <a:gd name="connsiteX3" fmla="*/ 1231642 w 2491274"/>
                <a:gd name="connsiteY3" fmla="*/ 1035700 h 2099389"/>
                <a:gd name="connsiteX4" fmla="*/ 1548883 w 2491274"/>
                <a:gd name="connsiteY4" fmla="*/ 513185 h 2099389"/>
                <a:gd name="connsiteX5" fmla="*/ 2006082 w 2491274"/>
                <a:gd name="connsiteY5" fmla="*/ 158621 h 2099389"/>
                <a:gd name="connsiteX6" fmla="*/ 2491274 w 2491274"/>
                <a:gd name="connsiteY6" fmla="*/ 0 h 2099389"/>
                <a:gd name="connsiteX0" fmla="*/ 0 w 2491274"/>
                <a:gd name="connsiteY0" fmla="*/ 2099389 h 2099389"/>
                <a:gd name="connsiteX1" fmla="*/ 485192 w 2491274"/>
                <a:gd name="connsiteY1" fmla="*/ 1996752 h 2099389"/>
                <a:gd name="connsiteX2" fmla="*/ 951723 w 2491274"/>
                <a:gd name="connsiteY2" fmla="*/ 1548882 h 2099389"/>
                <a:gd name="connsiteX3" fmla="*/ 1231642 w 2491274"/>
                <a:gd name="connsiteY3" fmla="*/ 1035700 h 2099389"/>
                <a:gd name="connsiteX4" fmla="*/ 1548883 w 2491274"/>
                <a:gd name="connsiteY4" fmla="*/ 513185 h 2099389"/>
                <a:gd name="connsiteX5" fmla="*/ 2006082 w 2491274"/>
                <a:gd name="connsiteY5" fmla="*/ 158621 h 2099389"/>
                <a:gd name="connsiteX6" fmla="*/ 2491274 w 2491274"/>
                <a:gd name="connsiteY6" fmla="*/ 0 h 2099389"/>
                <a:gd name="connsiteX0" fmla="*/ 0 w 2491274"/>
                <a:gd name="connsiteY0" fmla="*/ 2099389 h 2099389"/>
                <a:gd name="connsiteX1" fmla="*/ 485192 w 2491274"/>
                <a:gd name="connsiteY1" fmla="*/ 1996752 h 2099389"/>
                <a:gd name="connsiteX2" fmla="*/ 951723 w 2491274"/>
                <a:gd name="connsiteY2" fmla="*/ 1548882 h 2099389"/>
                <a:gd name="connsiteX3" fmla="*/ 1231642 w 2491274"/>
                <a:gd name="connsiteY3" fmla="*/ 1035700 h 2099389"/>
                <a:gd name="connsiteX4" fmla="*/ 1548883 w 2491274"/>
                <a:gd name="connsiteY4" fmla="*/ 513185 h 2099389"/>
                <a:gd name="connsiteX5" fmla="*/ 2006082 w 2491274"/>
                <a:gd name="connsiteY5" fmla="*/ 158621 h 2099389"/>
                <a:gd name="connsiteX6" fmla="*/ 2491274 w 2491274"/>
                <a:gd name="connsiteY6" fmla="*/ 0 h 2099389"/>
                <a:gd name="connsiteX0" fmla="*/ 0 w 2500605"/>
                <a:gd name="connsiteY0" fmla="*/ 2062067 h 2062067"/>
                <a:gd name="connsiteX1" fmla="*/ 485192 w 2500605"/>
                <a:gd name="connsiteY1" fmla="*/ 1959430 h 2062067"/>
                <a:gd name="connsiteX2" fmla="*/ 951723 w 2500605"/>
                <a:gd name="connsiteY2" fmla="*/ 1511560 h 2062067"/>
                <a:gd name="connsiteX3" fmla="*/ 1231642 w 2500605"/>
                <a:gd name="connsiteY3" fmla="*/ 998378 h 2062067"/>
                <a:gd name="connsiteX4" fmla="*/ 1548883 w 2500605"/>
                <a:gd name="connsiteY4" fmla="*/ 475863 h 2062067"/>
                <a:gd name="connsiteX5" fmla="*/ 2006082 w 2500605"/>
                <a:gd name="connsiteY5" fmla="*/ 121299 h 2062067"/>
                <a:gd name="connsiteX6" fmla="*/ 2500605 w 2500605"/>
                <a:gd name="connsiteY6" fmla="*/ 0 h 2062067"/>
                <a:gd name="connsiteX0" fmla="*/ 0 w 2519266"/>
                <a:gd name="connsiteY0" fmla="*/ 2015414 h 2015414"/>
                <a:gd name="connsiteX1" fmla="*/ 485192 w 2519266"/>
                <a:gd name="connsiteY1" fmla="*/ 1912777 h 2015414"/>
                <a:gd name="connsiteX2" fmla="*/ 951723 w 2519266"/>
                <a:gd name="connsiteY2" fmla="*/ 1464907 h 2015414"/>
                <a:gd name="connsiteX3" fmla="*/ 1231642 w 2519266"/>
                <a:gd name="connsiteY3" fmla="*/ 951725 h 2015414"/>
                <a:gd name="connsiteX4" fmla="*/ 1548883 w 2519266"/>
                <a:gd name="connsiteY4" fmla="*/ 429210 h 2015414"/>
                <a:gd name="connsiteX5" fmla="*/ 2006082 w 2519266"/>
                <a:gd name="connsiteY5" fmla="*/ 74646 h 2015414"/>
                <a:gd name="connsiteX6" fmla="*/ 2519266 w 2519266"/>
                <a:gd name="connsiteY6" fmla="*/ 0 h 201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9266" h="2015414">
                  <a:moveTo>
                    <a:pt x="0" y="2015414"/>
                  </a:moveTo>
                  <a:cubicBezTo>
                    <a:pt x="164063" y="2008416"/>
                    <a:pt x="326572" y="2004528"/>
                    <a:pt x="485192" y="1912777"/>
                  </a:cubicBezTo>
                  <a:cubicBezTo>
                    <a:pt x="643812" y="1821026"/>
                    <a:pt x="845976" y="1643743"/>
                    <a:pt x="951723" y="1464907"/>
                  </a:cubicBezTo>
                  <a:cubicBezTo>
                    <a:pt x="1057470" y="1286071"/>
                    <a:pt x="1132115" y="1124341"/>
                    <a:pt x="1231642" y="951725"/>
                  </a:cubicBezTo>
                  <a:cubicBezTo>
                    <a:pt x="1331169" y="779109"/>
                    <a:pt x="1419810" y="575390"/>
                    <a:pt x="1548883" y="429210"/>
                  </a:cubicBezTo>
                  <a:cubicBezTo>
                    <a:pt x="1677956" y="283030"/>
                    <a:pt x="1844352" y="146181"/>
                    <a:pt x="2006082" y="74646"/>
                  </a:cubicBezTo>
                  <a:cubicBezTo>
                    <a:pt x="2167813" y="3111"/>
                    <a:pt x="2519266" y="0"/>
                    <a:pt x="2519266" y="0"/>
                  </a:cubicBezTo>
                </a:path>
              </a:pathLst>
            </a:custGeom>
            <a:noFill/>
            <a:ln w="190500" cap="rnd">
              <a:solidFill>
                <a:srgbClr val="7030A0"/>
              </a:solidFill>
              <a:headEnd type="oval" w="med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6B7AA6A-458D-8378-F7BA-874147E4764D}"/>
                </a:ext>
              </a:extLst>
            </p:cNvPr>
            <p:cNvSpPr/>
            <p:nvPr/>
          </p:nvSpPr>
          <p:spPr>
            <a:xfrm rot="5400000" flipV="1">
              <a:off x="4980978" y="1600490"/>
              <a:ext cx="2153667" cy="1543623"/>
            </a:xfrm>
            <a:custGeom>
              <a:avLst/>
              <a:gdLst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42392 w 2426108"/>
                <a:gd name="connsiteY2" fmla="*/ 1587648 h 2119493"/>
                <a:gd name="connsiteX3" fmla="*/ 1222310 w 2426108"/>
                <a:gd name="connsiteY3" fmla="*/ 1037142 h 2119493"/>
                <a:gd name="connsiteX4" fmla="*/ 1530221 w 2426108"/>
                <a:gd name="connsiteY4" fmla="*/ 495966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14400 w 2426108"/>
                <a:gd name="connsiteY2" fmla="*/ 1550325 h 2119493"/>
                <a:gd name="connsiteX3" fmla="*/ 1222310 w 2426108"/>
                <a:gd name="connsiteY3" fmla="*/ 1037142 h 2119493"/>
                <a:gd name="connsiteX4" fmla="*/ 1530221 w 2426108"/>
                <a:gd name="connsiteY4" fmla="*/ 495966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14400 w 2426108"/>
                <a:gd name="connsiteY2" fmla="*/ 1550325 h 2119493"/>
                <a:gd name="connsiteX3" fmla="*/ 1222310 w 2426108"/>
                <a:gd name="connsiteY3" fmla="*/ 1037142 h 2119493"/>
                <a:gd name="connsiteX4" fmla="*/ 1530221 w 2426108"/>
                <a:gd name="connsiteY4" fmla="*/ 495966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61053 w 2426108"/>
                <a:gd name="connsiteY2" fmla="*/ 1559655 h 2119493"/>
                <a:gd name="connsiteX3" fmla="*/ 1222310 w 2426108"/>
                <a:gd name="connsiteY3" fmla="*/ 1037142 h 2119493"/>
                <a:gd name="connsiteX4" fmla="*/ 1530221 w 2426108"/>
                <a:gd name="connsiteY4" fmla="*/ 495966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61053 w 2426108"/>
                <a:gd name="connsiteY2" fmla="*/ 1559655 h 2119493"/>
                <a:gd name="connsiteX3" fmla="*/ 1240972 w 2426108"/>
                <a:gd name="connsiteY3" fmla="*/ 1065134 h 2119493"/>
                <a:gd name="connsiteX4" fmla="*/ 1530221 w 2426108"/>
                <a:gd name="connsiteY4" fmla="*/ 495966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61053 w 2426108"/>
                <a:gd name="connsiteY2" fmla="*/ 1559655 h 2119493"/>
                <a:gd name="connsiteX3" fmla="*/ 1240972 w 2426108"/>
                <a:gd name="connsiteY3" fmla="*/ 1065134 h 2119493"/>
                <a:gd name="connsiteX4" fmla="*/ 1548883 w 2426108"/>
                <a:gd name="connsiteY4" fmla="*/ 533289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61053 w 2426108"/>
                <a:gd name="connsiteY2" fmla="*/ 1559655 h 2119493"/>
                <a:gd name="connsiteX3" fmla="*/ 1231642 w 2426108"/>
                <a:gd name="connsiteY3" fmla="*/ 1055804 h 2119493"/>
                <a:gd name="connsiteX4" fmla="*/ 1548883 w 2426108"/>
                <a:gd name="connsiteY4" fmla="*/ 533289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23731 w 2426108"/>
                <a:gd name="connsiteY2" fmla="*/ 1559655 h 2119493"/>
                <a:gd name="connsiteX3" fmla="*/ 1231642 w 2426108"/>
                <a:gd name="connsiteY3" fmla="*/ 1055804 h 2119493"/>
                <a:gd name="connsiteX4" fmla="*/ 1548883 w 2426108"/>
                <a:gd name="connsiteY4" fmla="*/ 533289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51723 w 2426108"/>
                <a:gd name="connsiteY2" fmla="*/ 1568986 h 2119493"/>
                <a:gd name="connsiteX3" fmla="*/ 1231642 w 2426108"/>
                <a:gd name="connsiteY3" fmla="*/ 1055804 h 2119493"/>
                <a:gd name="connsiteX4" fmla="*/ 1548883 w 2426108"/>
                <a:gd name="connsiteY4" fmla="*/ 533289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3071"/>
                <a:gd name="connsiteY0" fmla="*/ 2113083 h 2113083"/>
                <a:gd name="connsiteX1" fmla="*/ 485192 w 2423071"/>
                <a:gd name="connsiteY1" fmla="*/ 2010446 h 2113083"/>
                <a:gd name="connsiteX2" fmla="*/ 951723 w 2423071"/>
                <a:gd name="connsiteY2" fmla="*/ 1562576 h 2113083"/>
                <a:gd name="connsiteX3" fmla="*/ 1231642 w 2423071"/>
                <a:gd name="connsiteY3" fmla="*/ 1049394 h 2113083"/>
                <a:gd name="connsiteX4" fmla="*/ 1548883 w 2423071"/>
                <a:gd name="connsiteY4" fmla="*/ 526879 h 2113083"/>
                <a:gd name="connsiteX5" fmla="*/ 1968759 w 2423071"/>
                <a:gd name="connsiteY5" fmla="*/ 116332 h 2113083"/>
                <a:gd name="connsiteX6" fmla="*/ 2388637 w 2423071"/>
                <a:gd name="connsiteY6" fmla="*/ 4364 h 2113083"/>
                <a:gd name="connsiteX7" fmla="*/ 2369976 w 2423071"/>
                <a:gd name="connsiteY7" fmla="*/ 41686 h 2113083"/>
                <a:gd name="connsiteX0" fmla="*/ 0 w 2388637"/>
                <a:gd name="connsiteY0" fmla="*/ 2108719 h 2108719"/>
                <a:gd name="connsiteX1" fmla="*/ 485192 w 2388637"/>
                <a:gd name="connsiteY1" fmla="*/ 2006082 h 2108719"/>
                <a:gd name="connsiteX2" fmla="*/ 951723 w 2388637"/>
                <a:gd name="connsiteY2" fmla="*/ 1558212 h 2108719"/>
                <a:gd name="connsiteX3" fmla="*/ 1231642 w 2388637"/>
                <a:gd name="connsiteY3" fmla="*/ 1045030 h 2108719"/>
                <a:gd name="connsiteX4" fmla="*/ 1548883 w 2388637"/>
                <a:gd name="connsiteY4" fmla="*/ 522515 h 2108719"/>
                <a:gd name="connsiteX5" fmla="*/ 1968759 w 2388637"/>
                <a:gd name="connsiteY5" fmla="*/ 111968 h 2108719"/>
                <a:gd name="connsiteX6" fmla="*/ 2388637 w 2388637"/>
                <a:gd name="connsiteY6" fmla="*/ 0 h 2108719"/>
                <a:gd name="connsiteX0" fmla="*/ 0 w 2435290"/>
                <a:gd name="connsiteY0" fmla="*/ 2127381 h 2127381"/>
                <a:gd name="connsiteX1" fmla="*/ 485192 w 2435290"/>
                <a:gd name="connsiteY1" fmla="*/ 2024744 h 2127381"/>
                <a:gd name="connsiteX2" fmla="*/ 951723 w 2435290"/>
                <a:gd name="connsiteY2" fmla="*/ 1576874 h 2127381"/>
                <a:gd name="connsiteX3" fmla="*/ 1231642 w 2435290"/>
                <a:gd name="connsiteY3" fmla="*/ 1063692 h 2127381"/>
                <a:gd name="connsiteX4" fmla="*/ 1548883 w 2435290"/>
                <a:gd name="connsiteY4" fmla="*/ 541177 h 2127381"/>
                <a:gd name="connsiteX5" fmla="*/ 1968759 w 2435290"/>
                <a:gd name="connsiteY5" fmla="*/ 130630 h 2127381"/>
                <a:gd name="connsiteX6" fmla="*/ 2435290 w 2435290"/>
                <a:gd name="connsiteY6" fmla="*/ 0 h 2127381"/>
                <a:gd name="connsiteX0" fmla="*/ 0 w 2435290"/>
                <a:gd name="connsiteY0" fmla="*/ 2099389 h 2099389"/>
                <a:gd name="connsiteX1" fmla="*/ 485192 w 2435290"/>
                <a:gd name="connsiteY1" fmla="*/ 1996752 h 2099389"/>
                <a:gd name="connsiteX2" fmla="*/ 951723 w 2435290"/>
                <a:gd name="connsiteY2" fmla="*/ 1548882 h 2099389"/>
                <a:gd name="connsiteX3" fmla="*/ 1231642 w 2435290"/>
                <a:gd name="connsiteY3" fmla="*/ 1035700 h 2099389"/>
                <a:gd name="connsiteX4" fmla="*/ 1548883 w 2435290"/>
                <a:gd name="connsiteY4" fmla="*/ 513185 h 2099389"/>
                <a:gd name="connsiteX5" fmla="*/ 1968759 w 2435290"/>
                <a:gd name="connsiteY5" fmla="*/ 102638 h 2099389"/>
                <a:gd name="connsiteX6" fmla="*/ 2435290 w 2435290"/>
                <a:gd name="connsiteY6" fmla="*/ 0 h 2099389"/>
                <a:gd name="connsiteX0" fmla="*/ 0 w 2435290"/>
                <a:gd name="connsiteY0" fmla="*/ 2099389 h 2099389"/>
                <a:gd name="connsiteX1" fmla="*/ 485192 w 2435290"/>
                <a:gd name="connsiteY1" fmla="*/ 1996752 h 2099389"/>
                <a:gd name="connsiteX2" fmla="*/ 951723 w 2435290"/>
                <a:gd name="connsiteY2" fmla="*/ 1548882 h 2099389"/>
                <a:gd name="connsiteX3" fmla="*/ 1231642 w 2435290"/>
                <a:gd name="connsiteY3" fmla="*/ 1035700 h 2099389"/>
                <a:gd name="connsiteX4" fmla="*/ 1548883 w 2435290"/>
                <a:gd name="connsiteY4" fmla="*/ 513185 h 2099389"/>
                <a:gd name="connsiteX5" fmla="*/ 1968759 w 2435290"/>
                <a:gd name="connsiteY5" fmla="*/ 102638 h 2099389"/>
                <a:gd name="connsiteX6" fmla="*/ 2435290 w 2435290"/>
                <a:gd name="connsiteY6" fmla="*/ 0 h 2099389"/>
                <a:gd name="connsiteX0" fmla="*/ 0 w 2435290"/>
                <a:gd name="connsiteY0" fmla="*/ 2099389 h 2099389"/>
                <a:gd name="connsiteX1" fmla="*/ 485192 w 2435290"/>
                <a:gd name="connsiteY1" fmla="*/ 1996752 h 2099389"/>
                <a:gd name="connsiteX2" fmla="*/ 951723 w 2435290"/>
                <a:gd name="connsiteY2" fmla="*/ 1548882 h 2099389"/>
                <a:gd name="connsiteX3" fmla="*/ 1231642 w 2435290"/>
                <a:gd name="connsiteY3" fmla="*/ 1035700 h 2099389"/>
                <a:gd name="connsiteX4" fmla="*/ 1548883 w 2435290"/>
                <a:gd name="connsiteY4" fmla="*/ 513185 h 2099389"/>
                <a:gd name="connsiteX5" fmla="*/ 1968759 w 2435290"/>
                <a:gd name="connsiteY5" fmla="*/ 102638 h 2099389"/>
                <a:gd name="connsiteX6" fmla="*/ 2435290 w 2435290"/>
                <a:gd name="connsiteY6" fmla="*/ 0 h 2099389"/>
                <a:gd name="connsiteX0" fmla="*/ 0 w 2491274"/>
                <a:gd name="connsiteY0" fmla="*/ 2099389 h 2099389"/>
                <a:gd name="connsiteX1" fmla="*/ 485192 w 2491274"/>
                <a:gd name="connsiteY1" fmla="*/ 1996752 h 2099389"/>
                <a:gd name="connsiteX2" fmla="*/ 951723 w 2491274"/>
                <a:gd name="connsiteY2" fmla="*/ 1548882 h 2099389"/>
                <a:gd name="connsiteX3" fmla="*/ 1231642 w 2491274"/>
                <a:gd name="connsiteY3" fmla="*/ 1035700 h 2099389"/>
                <a:gd name="connsiteX4" fmla="*/ 1548883 w 2491274"/>
                <a:gd name="connsiteY4" fmla="*/ 513185 h 2099389"/>
                <a:gd name="connsiteX5" fmla="*/ 1968759 w 2491274"/>
                <a:gd name="connsiteY5" fmla="*/ 102638 h 2099389"/>
                <a:gd name="connsiteX6" fmla="*/ 2491274 w 2491274"/>
                <a:gd name="connsiteY6" fmla="*/ 0 h 2099389"/>
                <a:gd name="connsiteX0" fmla="*/ 0 w 2491274"/>
                <a:gd name="connsiteY0" fmla="*/ 2099389 h 2099389"/>
                <a:gd name="connsiteX1" fmla="*/ 485192 w 2491274"/>
                <a:gd name="connsiteY1" fmla="*/ 1996752 h 2099389"/>
                <a:gd name="connsiteX2" fmla="*/ 951723 w 2491274"/>
                <a:gd name="connsiteY2" fmla="*/ 1548882 h 2099389"/>
                <a:gd name="connsiteX3" fmla="*/ 1231642 w 2491274"/>
                <a:gd name="connsiteY3" fmla="*/ 1035700 h 2099389"/>
                <a:gd name="connsiteX4" fmla="*/ 1548883 w 2491274"/>
                <a:gd name="connsiteY4" fmla="*/ 513185 h 2099389"/>
                <a:gd name="connsiteX5" fmla="*/ 2006082 w 2491274"/>
                <a:gd name="connsiteY5" fmla="*/ 158621 h 2099389"/>
                <a:gd name="connsiteX6" fmla="*/ 2491274 w 2491274"/>
                <a:gd name="connsiteY6" fmla="*/ 0 h 2099389"/>
                <a:gd name="connsiteX0" fmla="*/ 0 w 2491274"/>
                <a:gd name="connsiteY0" fmla="*/ 2099389 h 2099389"/>
                <a:gd name="connsiteX1" fmla="*/ 485192 w 2491274"/>
                <a:gd name="connsiteY1" fmla="*/ 1996752 h 2099389"/>
                <a:gd name="connsiteX2" fmla="*/ 951723 w 2491274"/>
                <a:gd name="connsiteY2" fmla="*/ 1548882 h 2099389"/>
                <a:gd name="connsiteX3" fmla="*/ 1231642 w 2491274"/>
                <a:gd name="connsiteY3" fmla="*/ 1035700 h 2099389"/>
                <a:gd name="connsiteX4" fmla="*/ 1548883 w 2491274"/>
                <a:gd name="connsiteY4" fmla="*/ 513185 h 2099389"/>
                <a:gd name="connsiteX5" fmla="*/ 2006082 w 2491274"/>
                <a:gd name="connsiteY5" fmla="*/ 158621 h 2099389"/>
                <a:gd name="connsiteX6" fmla="*/ 2491274 w 2491274"/>
                <a:gd name="connsiteY6" fmla="*/ 0 h 2099389"/>
                <a:gd name="connsiteX0" fmla="*/ 0 w 2491274"/>
                <a:gd name="connsiteY0" fmla="*/ 2099389 h 2099389"/>
                <a:gd name="connsiteX1" fmla="*/ 485192 w 2491274"/>
                <a:gd name="connsiteY1" fmla="*/ 1996752 h 2099389"/>
                <a:gd name="connsiteX2" fmla="*/ 951723 w 2491274"/>
                <a:gd name="connsiteY2" fmla="*/ 1548882 h 2099389"/>
                <a:gd name="connsiteX3" fmla="*/ 1231642 w 2491274"/>
                <a:gd name="connsiteY3" fmla="*/ 1035700 h 2099389"/>
                <a:gd name="connsiteX4" fmla="*/ 1548883 w 2491274"/>
                <a:gd name="connsiteY4" fmla="*/ 513185 h 2099389"/>
                <a:gd name="connsiteX5" fmla="*/ 2006082 w 2491274"/>
                <a:gd name="connsiteY5" fmla="*/ 158621 h 2099389"/>
                <a:gd name="connsiteX6" fmla="*/ 2491274 w 2491274"/>
                <a:gd name="connsiteY6" fmla="*/ 0 h 2099389"/>
                <a:gd name="connsiteX0" fmla="*/ 0 w 2500605"/>
                <a:gd name="connsiteY0" fmla="*/ 2062067 h 2062067"/>
                <a:gd name="connsiteX1" fmla="*/ 485192 w 2500605"/>
                <a:gd name="connsiteY1" fmla="*/ 1959430 h 2062067"/>
                <a:gd name="connsiteX2" fmla="*/ 951723 w 2500605"/>
                <a:gd name="connsiteY2" fmla="*/ 1511560 h 2062067"/>
                <a:gd name="connsiteX3" fmla="*/ 1231642 w 2500605"/>
                <a:gd name="connsiteY3" fmla="*/ 998378 h 2062067"/>
                <a:gd name="connsiteX4" fmla="*/ 1548883 w 2500605"/>
                <a:gd name="connsiteY4" fmla="*/ 475863 h 2062067"/>
                <a:gd name="connsiteX5" fmla="*/ 2006082 w 2500605"/>
                <a:gd name="connsiteY5" fmla="*/ 121299 h 2062067"/>
                <a:gd name="connsiteX6" fmla="*/ 2500605 w 2500605"/>
                <a:gd name="connsiteY6" fmla="*/ 0 h 2062067"/>
                <a:gd name="connsiteX0" fmla="*/ 0 w 2519266"/>
                <a:gd name="connsiteY0" fmla="*/ 2015414 h 2015414"/>
                <a:gd name="connsiteX1" fmla="*/ 485192 w 2519266"/>
                <a:gd name="connsiteY1" fmla="*/ 1912777 h 2015414"/>
                <a:gd name="connsiteX2" fmla="*/ 951723 w 2519266"/>
                <a:gd name="connsiteY2" fmla="*/ 1464907 h 2015414"/>
                <a:gd name="connsiteX3" fmla="*/ 1231642 w 2519266"/>
                <a:gd name="connsiteY3" fmla="*/ 951725 h 2015414"/>
                <a:gd name="connsiteX4" fmla="*/ 1548883 w 2519266"/>
                <a:gd name="connsiteY4" fmla="*/ 429210 h 2015414"/>
                <a:gd name="connsiteX5" fmla="*/ 2006082 w 2519266"/>
                <a:gd name="connsiteY5" fmla="*/ 74646 h 2015414"/>
                <a:gd name="connsiteX6" fmla="*/ 2519266 w 2519266"/>
                <a:gd name="connsiteY6" fmla="*/ 0 h 201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9266" h="2015414">
                  <a:moveTo>
                    <a:pt x="0" y="2015414"/>
                  </a:moveTo>
                  <a:cubicBezTo>
                    <a:pt x="164063" y="2008416"/>
                    <a:pt x="326572" y="2004528"/>
                    <a:pt x="485192" y="1912777"/>
                  </a:cubicBezTo>
                  <a:cubicBezTo>
                    <a:pt x="643812" y="1821026"/>
                    <a:pt x="845976" y="1643743"/>
                    <a:pt x="951723" y="1464907"/>
                  </a:cubicBezTo>
                  <a:cubicBezTo>
                    <a:pt x="1057470" y="1286071"/>
                    <a:pt x="1132115" y="1124341"/>
                    <a:pt x="1231642" y="951725"/>
                  </a:cubicBezTo>
                  <a:cubicBezTo>
                    <a:pt x="1331169" y="779109"/>
                    <a:pt x="1419810" y="575390"/>
                    <a:pt x="1548883" y="429210"/>
                  </a:cubicBezTo>
                  <a:cubicBezTo>
                    <a:pt x="1677956" y="283030"/>
                    <a:pt x="1844352" y="146181"/>
                    <a:pt x="2006082" y="74646"/>
                  </a:cubicBezTo>
                  <a:cubicBezTo>
                    <a:pt x="2167813" y="3111"/>
                    <a:pt x="2519266" y="0"/>
                    <a:pt x="2519266" y="0"/>
                  </a:cubicBezTo>
                </a:path>
              </a:pathLst>
            </a:custGeom>
            <a:noFill/>
            <a:ln w="190500" cap="rnd">
              <a:solidFill>
                <a:srgbClr val="00B050"/>
              </a:solidFill>
              <a:headEnd type="oval" w="med" len="lg"/>
              <a:tailEnd w="med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3FDA090-BABD-3036-BBFF-2428A0DC44A0}"/>
                </a:ext>
              </a:extLst>
            </p:cNvPr>
            <p:cNvSpPr/>
            <p:nvPr/>
          </p:nvSpPr>
          <p:spPr>
            <a:xfrm rot="5400000" flipH="1" flipV="1">
              <a:off x="4980978" y="3754158"/>
              <a:ext cx="2153667" cy="1543623"/>
            </a:xfrm>
            <a:custGeom>
              <a:avLst/>
              <a:gdLst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42392 w 2426108"/>
                <a:gd name="connsiteY2" fmla="*/ 1587648 h 2119493"/>
                <a:gd name="connsiteX3" fmla="*/ 1222310 w 2426108"/>
                <a:gd name="connsiteY3" fmla="*/ 1037142 h 2119493"/>
                <a:gd name="connsiteX4" fmla="*/ 1530221 w 2426108"/>
                <a:gd name="connsiteY4" fmla="*/ 495966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14400 w 2426108"/>
                <a:gd name="connsiteY2" fmla="*/ 1550325 h 2119493"/>
                <a:gd name="connsiteX3" fmla="*/ 1222310 w 2426108"/>
                <a:gd name="connsiteY3" fmla="*/ 1037142 h 2119493"/>
                <a:gd name="connsiteX4" fmla="*/ 1530221 w 2426108"/>
                <a:gd name="connsiteY4" fmla="*/ 495966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14400 w 2426108"/>
                <a:gd name="connsiteY2" fmla="*/ 1550325 h 2119493"/>
                <a:gd name="connsiteX3" fmla="*/ 1222310 w 2426108"/>
                <a:gd name="connsiteY3" fmla="*/ 1037142 h 2119493"/>
                <a:gd name="connsiteX4" fmla="*/ 1530221 w 2426108"/>
                <a:gd name="connsiteY4" fmla="*/ 495966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61053 w 2426108"/>
                <a:gd name="connsiteY2" fmla="*/ 1559655 h 2119493"/>
                <a:gd name="connsiteX3" fmla="*/ 1222310 w 2426108"/>
                <a:gd name="connsiteY3" fmla="*/ 1037142 h 2119493"/>
                <a:gd name="connsiteX4" fmla="*/ 1530221 w 2426108"/>
                <a:gd name="connsiteY4" fmla="*/ 495966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61053 w 2426108"/>
                <a:gd name="connsiteY2" fmla="*/ 1559655 h 2119493"/>
                <a:gd name="connsiteX3" fmla="*/ 1240972 w 2426108"/>
                <a:gd name="connsiteY3" fmla="*/ 1065134 h 2119493"/>
                <a:gd name="connsiteX4" fmla="*/ 1530221 w 2426108"/>
                <a:gd name="connsiteY4" fmla="*/ 495966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61053 w 2426108"/>
                <a:gd name="connsiteY2" fmla="*/ 1559655 h 2119493"/>
                <a:gd name="connsiteX3" fmla="*/ 1240972 w 2426108"/>
                <a:gd name="connsiteY3" fmla="*/ 1065134 h 2119493"/>
                <a:gd name="connsiteX4" fmla="*/ 1548883 w 2426108"/>
                <a:gd name="connsiteY4" fmla="*/ 533289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61053 w 2426108"/>
                <a:gd name="connsiteY2" fmla="*/ 1559655 h 2119493"/>
                <a:gd name="connsiteX3" fmla="*/ 1231642 w 2426108"/>
                <a:gd name="connsiteY3" fmla="*/ 1055804 h 2119493"/>
                <a:gd name="connsiteX4" fmla="*/ 1548883 w 2426108"/>
                <a:gd name="connsiteY4" fmla="*/ 533289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23731 w 2426108"/>
                <a:gd name="connsiteY2" fmla="*/ 1559655 h 2119493"/>
                <a:gd name="connsiteX3" fmla="*/ 1231642 w 2426108"/>
                <a:gd name="connsiteY3" fmla="*/ 1055804 h 2119493"/>
                <a:gd name="connsiteX4" fmla="*/ 1548883 w 2426108"/>
                <a:gd name="connsiteY4" fmla="*/ 533289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51723 w 2426108"/>
                <a:gd name="connsiteY2" fmla="*/ 1568986 h 2119493"/>
                <a:gd name="connsiteX3" fmla="*/ 1231642 w 2426108"/>
                <a:gd name="connsiteY3" fmla="*/ 1055804 h 2119493"/>
                <a:gd name="connsiteX4" fmla="*/ 1548883 w 2426108"/>
                <a:gd name="connsiteY4" fmla="*/ 533289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3071"/>
                <a:gd name="connsiteY0" fmla="*/ 2113083 h 2113083"/>
                <a:gd name="connsiteX1" fmla="*/ 485192 w 2423071"/>
                <a:gd name="connsiteY1" fmla="*/ 2010446 h 2113083"/>
                <a:gd name="connsiteX2" fmla="*/ 951723 w 2423071"/>
                <a:gd name="connsiteY2" fmla="*/ 1562576 h 2113083"/>
                <a:gd name="connsiteX3" fmla="*/ 1231642 w 2423071"/>
                <a:gd name="connsiteY3" fmla="*/ 1049394 h 2113083"/>
                <a:gd name="connsiteX4" fmla="*/ 1548883 w 2423071"/>
                <a:gd name="connsiteY4" fmla="*/ 526879 h 2113083"/>
                <a:gd name="connsiteX5" fmla="*/ 1968759 w 2423071"/>
                <a:gd name="connsiteY5" fmla="*/ 116332 h 2113083"/>
                <a:gd name="connsiteX6" fmla="*/ 2388637 w 2423071"/>
                <a:gd name="connsiteY6" fmla="*/ 4364 h 2113083"/>
                <a:gd name="connsiteX7" fmla="*/ 2369976 w 2423071"/>
                <a:gd name="connsiteY7" fmla="*/ 41686 h 2113083"/>
                <a:gd name="connsiteX0" fmla="*/ 0 w 2388637"/>
                <a:gd name="connsiteY0" fmla="*/ 2108719 h 2108719"/>
                <a:gd name="connsiteX1" fmla="*/ 485192 w 2388637"/>
                <a:gd name="connsiteY1" fmla="*/ 2006082 h 2108719"/>
                <a:gd name="connsiteX2" fmla="*/ 951723 w 2388637"/>
                <a:gd name="connsiteY2" fmla="*/ 1558212 h 2108719"/>
                <a:gd name="connsiteX3" fmla="*/ 1231642 w 2388637"/>
                <a:gd name="connsiteY3" fmla="*/ 1045030 h 2108719"/>
                <a:gd name="connsiteX4" fmla="*/ 1548883 w 2388637"/>
                <a:gd name="connsiteY4" fmla="*/ 522515 h 2108719"/>
                <a:gd name="connsiteX5" fmla="*/ 1968759 w 2388637"/>
                <a:gd name="connsiteY5" fmla="*/ 111968 h 2108719"/>
                <a:gd name="connsiteX6" fmla="*/ 2388637 w 2388637"/>
                <a:gd name="connsiteY6" fmla="*/ 0 h 2108719"/>
                <a:gd name="connsiteX0" fmla="*/ 0 w 2435290"/>
                <a:gd name="connsiteY0" fmla="*/ 2127381 h 2127381"/>
                <a:gd name="connsiteX1" fmla="*/ 485192 w 2435290"/>
                <a:gd name="connsiteY1" fmla="*/ 2024744 h 2127381"/>
                <a:gd name="connsiteX2" fmla="*/ 951723 w 2435290"/>
                <a:gd name="connsiteY2" fmla="*/ 1576874 h 2127381"/>
                <a:gd name="connsiteX3" fmla="*/ 1231642 w 2435290"/>
                <a:gd name="connsiteY3" fmla="*/ 1063692 h 2127381"/>
                <a:gd name="connsiteX4" fmla="*/ 1548883 w 2435290"/>
                <a:gd name="connsiteY4" fmla="*/ 541177 h 2127381"/>
                <a:gd name="connsiteX5" fmla="*/ 1968759 w 2435290"/>
                <a:gd name="connsiteY5" fmla="*/ 130630 h 2127381"/>
                <a:gd name="connsiteX6" fmla="*/ 2435290 w 2435290"/>
                <a:gd name="connsiteY6" fmla="*/ 0 h 2127381"/>
                <a:gd name="connsiteX0" fmla="*/ 0 w 2435290"/>
                <a:gd name="connsiteY0" fmla="*/ 2099389 h 2099389"/>
                <a:gd name="connsiteX1" fmla="*/ 485192 w 2435290"/>
                <a:gd name="connsiteY1" fmla="*/ 1996752 h 2099389"/>
                <a:gd name="connsiteX2" fmla="*/ 951723 w 2435290"/>
                <a:gd name="connsiteY2" fmla="*/ 1548882 h 2099389"/>
                <a:gd name="connsiteX3" fmla="*/ 1231642 w 2435290"/>
                <a:gd name="connsiteY3" fmla="*/ 1035700 h 2099389"/>
                <a:gd name="connsiteX4" fmla="*/ 1548883 w 2435290"/>
                <a:gd name="connsiteY4" fmla="*/ 513185 h 2099389"/>
                <a:gd name="connsiteX5" fmla="*/ 1968759 w 2435290"/>
                <a:gd name="connsiteY5" fmla="*/ 102638 h 2099389"/>
                <a:gd name="connsiteX6" fmla="*/ 2435290 w 2435290"/>
                <a:gd name="connsiteY6" fmla="*/ 0 h 2099389"/>
                <a:gd name="connsiteX0" fmla="*/ 0 w 2435290"/>
                <a:gd name="connsiteY0" fmla="*/ 2099389 h 2099389"/>
                <a:gd name="connsiteX1" fmla="*/ 485192 w 2435290"/>
                <a:gd name="connsiteY1" fmla="*/ 1996752 h 2099389"/>
                <a:gd name="connsiteX2" fmla="*/ 951723 w 2435290"/>
                <a:gd name="connsiteY2" fmla="*/ 1548882 h 2099389"/>
                <a:gd name="connsiteX3" fmla="*/ 1231642 w 2435290"/>
                <a:gd name="connsiteY3" fmla="*/ 1035700 h 2099389"/>
                <a:gd name="connsiteX4" fmla="*/ 1548883 w 2435290"/>
                <a:gd name="connsiteY4" fmla="*/ 513185 h 2099389"/>
                <a:gd name="connsiteX5" fmla="*/ 1968759 w 2435290"/>
                <a:gd name="connsiteY5" fmla="*/ 102638 h 2099389"/>
                <a:gd name="connsiteX6" fmla="*/ 2435290 w 2435290"/>
                <a:gd name="connsiteY6" fmla="*/ 0 h 2099389"/>
                <a:gd name="connsiteX0" fmla="*/ 0 w 2435290"/>
                <a:gd name="connsiteY0" fmla="*/ 2099389 h 2099389"/>
                <a:gd name="connsiteX1" fmla="*/ 485192 w 2435290"/>
                <a:gd name="connsiteY1" fmla="*/ 1996752 h 2099389"/>
                <a:gd name="connsiteX2" fmla="*/ 951723 w 2435290"/>
                <a:gd name="connsiteY2" fmla="*/ 1548882 h 2099389"/>
                <a:gd name="connsiteX3" fmla="*/ 1231642 w 2435290"/>
                <a:gd name="connsiteY3" fmla="*/ 1035700 h 2099389"/>
                <a:gd name="connsiteX4" fmla="*/ 1548883 w 2435290"/>
                <a:gd name="connsiteY4" fmla="*/ 513185 h 2099389"/>
                <a:gd name="connsiteX5" fmla="*/ 1968759 w 2435290"/>
                <a:gd name="connsiteY5" fmla="*/ 102638 h 2099389"/>
                <a:gd name="connsiteX6" fmla="*/ 2435290 w 2435290"/>
                <a:gd name="connsiteY6" fmla="*/ 0 h 2099389"/>
                <a:gd name="connsiteX0" fmla="*/ 0 w 2491274"/>
                <a:gd name="connsiteY0" fmla="*/ 2099389 h 2099389"/>
                <a:gd name="connsiteX1" fmla="*/ 485192 w 2491274"/>
                <a:gd name="connsiteY1" fmla="*/ 1996752 h 2099389"/>
                <a:gd name="connsiteX2" fmla="*/ 951723 w 2491274"/>
                <a:gd name="connsiteY2" fmla="*/ 1548882 h 2099389"/>
                <a:gd name="connsiteX3" fmla="*/ 1231642 w 2491274"/>
                <a:gd name="connsiteY3" fmla="*/ 1035700 h 2099389"/>
                <a:gd name="connsiteX4" fmla="*/ 1548883 w 2491274"/>
                <a:gd name="connsiteY4" fmla="*/ 513185 h 2099389"/>
                <a:gd name="connsiteX5" fmla="*/ 1968759 w 2491274"/>
                <a:gd name="connsiteY5" fmla="*/ 102638 h 2099389"/>
                <a:gd name="connsiteX6" fmla="*/ 2491274 w 2491274"/>
                <a:gd name="connsiteY6" fmla="*/ 0 h 2099389"/>
                <a:gd name="connsiteX0" fmla="*/ 0 w 2491274"/>
                <a:gd name="connsiteY0" fmla="*/ 2099389 h 2099389"/>
                <a:gd name="connsiteX1" fmla="*/ 485192 w 2491274"/>
                <a:gd name="connsiteY1" fmla="*/ 1996752 h 2099389"/>
                <a:gd name="connsiteX2" fmla="*/ 951723 w 2491274"/>
                <a:gd name="connsiteY2" fmla="*/ 1548882 h 2099389"/>
                <a:gd name="connsiteX3" fmla="*/ 1231642 w 2491274"/>
                <a:gd name="connsiteY3" fmla="*/ 1035700 h 2099389"/>
                <a:gd name="connsiteX4" fmla="*/ 1548883 w 2491274"/>
                <a:gd name="connsiteY4" fmla="*/ 513185 h 2099389"/>
                <a:gd name="connsiteX5" fmla="*/ 2006082 w 2491274"/>
                <a:gd name="connsiteY5" fmla="*/ 158621 h 2099389"/>
                <a:gd name="connsiteX6" fmla="*/ 2491274 w 2491274"/>
                <a:gd name="connsiteY6" fmla="*/ 0 h 2099389"/>
                <a:gd name="connsiteX0" fmla="*/ 0 w 2491274"/>
                <a:gd name="connsiteY0" fmla="*/ 2099389 h 2099389"/>
                <a:gd name="connsiteX1" fmla="*/ 485192 w 2491274"/>
                <a:gd name="connsiteY1" fmla="*/ 1996752 h 2099389"/>
                <a:gd name="connsiteX2" fmla="*/ 951723 w 2491274"/>
                <a:gd name="connsiteY2" fmla="*/ 1548882 h 2099389"/>
                <a:gd name="connsiteX3" fmla="*/ 1231642 w 2491274"/>
                <a:gd name="connsiteY3" fmla="*/ 1035700 h 2099389"/>
                <a:gd name="connsiteX4" fmla="*/ 1548883 w 2491274"/>
                <a:gd name="connsiteY4" fmla="*/ 513185 h 2099389"/>
                <a:gd name="connsiteX5" fmla="*/ 2006082 w 2491274"/>
                <a:gd name="connsiteY5" fmla="*/ 158621 h 2099389"/>
                <a:gd name="connsiteX6" fmla="*/ 2491274 w 2491274"/>
                <a:gd name="connsiteY6" fmla="*/ 0 h 2099389"/>
                <a:gd name="connsiteX0" fmla="*/ 0 w 2491274"/>
                <a:gd name="connsiteY0" fmla="*/ 2099389 h 2099389"/>
                <a:gd name="connsiteX1" fmla="*/ 485192 w 2491274"/>
                <a:gd name="connsiteY1" fmla="*/ 1996752 h 2099389"/>
                <a:gd name="connsiteX2" fmla="*/ 951723 w 2491274"/>
                <a:gd name="connsiteY2" fmla="*/ 1548882 h 2099389"/>
                <a:gd name="connsiteX3" fmla="*/ 1231642 w 2491274"/>
                <a:gd name="connsiteY3" fmla="*/ 1035700 h 2099389"/>
                <a:gd name="connsiteX4" fmla="*/ 1548883 w 2491274"/>
                <a:gd name="connsiteY4" fmla="*/ 513185 h 2099389"/>
                <a:gd name="connsiteX5" fmla="*/ 2006082 w 2491274"/>
                <a:gd name="connsiteY5" fmla="*/ 158621 h 2099389"/>
                <a:gd name="connsiteX6" fmla="*/ 2491274 w 2491274"/>
                <a:gd name="connsiteY6" fmla="*/ 0 h 2099389"/>
                <a:gd name="connsiteX0" fmla="*/ 0 w 2500605"/>
                <a:gd name="connsiteY0" fmla="*/ 2062067 h 2062067"/>
                <a:gd name="connsiteX1" fmla="*/ 485192 w 2500605"/>
                <a:gd name="connsiteY1" fmla="*/ 1959430 h 2062067"/>
                <a:gd name="connsiteX2" fmla="*/ 951723 w 2500605"/>
                <a:gd name="connsiteY2" fmla="*/ 1511560 h 2062067"/>
                <a:gd name="connsiteX3" fmla="*/ 1231642 w 2500605"/>
                <a:gd name="connsiteY3" fmla="*/ 998378 h 2062067"/>
                <a:gd name="connsiteX4" fmla="*/ 1548883 w 2500605"/>
                <a:gd name="connsiteY4" fmla="*/ 475863 h 2062067"/>
                <a:gd name="connsiteX5" fmla="*/ 2006082 w 2500605"/>
                <a:gd name="connsiteY5" fmla="*/ 121299 h 2062067"/>
                <a:gd name="connsiteX6" fmla="*/ 2500605 w 2500605"/>
                <a:gd name="connsiteY6" fmla="*/ 0 h 2062067"/>
                <a:gd name="connsiteX0" fmla="*/ 0 w 2519266"/>
                <a:gd name="connsiteY0" fmla="*/ 2015414 h 2015414"/>
                <a:gd name="connsiteX1" fmla="*/ 485192 w 2519266"/>
                <a:gd name="connsiteY1" fmla="*/ 1912777 h 2015414"/>
                <a:gd name="connsiteX2" fmla="*/ 951723 w 2519266"/>
                <a:gd name="connsiteY2" fmla="*/ 1464907 h 2015414"/>
                <a:gd name="connsiteX3" fmla="*/ 1231642 w 2519266"/>
                <a:gd name="connsiteY3" fmla="*/ 951725 h 2015414"/>
                <a:gd name="connsiteX4" fmla="*/ 1548883 w 2519266"/>
                <a:gd name="connsiteY4" fmla="*/ 429210 h 2015414"/>
                <a:gd name="connsiteX5" fmla="*/ 2006082 w 2519266"/>
                <a:gd name="connsiteY5" fmla="*/ 74646 h 2015414"/>
                <a:gd name="connsiteX6" fmla="*/ 2519266 w 2519266"/>
                <a:gd name="connsiteY6" fmla="*/ 0 h 201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9266" h="2015414">
                  <a:moveTo>
                    <a:pt x="0" y="2015414"/>
                  </a:moveTo>
                  <a:cubicBezTo>
                    <a:pt x="164063" y="2008416"/>
                    <a:pt x="326572" y="2004528"/>
                    <a:pt x="485192" y="1912777"/>
                  </a:cubicBezTo>
                  <a:cubicBezTo>
                    <a:pt x="643812" y="1821026"/>
                    <a:pt x="845976" y="1643743"/>
                    <a:pt x="951723" y="1464907"/>
                  </a:cubicBezTo>
                  <a:cubicBezTo>
                    <a:pt x="1057470" y="1286071"/>
                    <a:pt x="1132115" y="1124341"/>
                    <a:pt x="1231642" y="951725"/>
                  </a:cubicBezTo>
                  <a:cubicBezTo>
                    <a:pt x="1331169" y="779109"/>
                    <a:pt x="1419810" y="575390"/>
                    <a:pt x="1548883" y="429210"/>
                  </a:cubicBezTo>
                  <a:cubicBezTo>
                    <a:pt x="1677956" y="283030"/>
                    <a:pt x="1844352" y="146181"/>
                    <a:pt x="2006082" y="74646"/>
                  </a:cubicBezTo>
                  <a:cubicBezTo>
                    <a:pt x="2167813" y="3111"/>
                    <a:pt x="2519266" y="0"/>
                    <a:pt x="2519266" y="0"/>
                  </a:cubicBezTo>
                </a:path>
              </a:pathLst>
            </a:custGeom>
            <a:noFill/>
            <a:ln w="190500" cap="rnd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7E20559-81D2-1BEE-6692-F7522881CDF7}"/>
                </a:ext>
              </a:extLst>
            </p:cNvPr>
            <p:cNvSpPr/>
            <p:nvPr/>
          </p:nvSpPr>
          <p:spPr>
            <a:xfrm rot="616335">
              <a:off x="6666017" y="1246004"/>
              <a:ext cx="110291" cy="18465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D32311A-E854-F137-BF80-37BCEEAC85BD}"/>
                </a:ext>
              </a:extLst>
            </p:cNvPr>
            <p:cNvSpPr/>
            <p:nvPr/>
          </p:nvSpPr>
          <p:spPr>
            <a:xfrm rot="616335">
              <a:off x="6863216" y="1289333"/>
              <a:ext cx="110291" cy="18465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57FBB83-E21C-6A24-3AEE-63A8A63E5E95}"/>
                </a:ext>
              </a:extLst>
            </p:cNvPr>
            <p:cNvSpPr/>
            <p:nvPr/>
          </p:nvSpPr>
          <p:spPr>
            <a:xfrm rot="616335">
              <a:off x="6818868" y="911633"/>
              <a:ext cx="36000" cy="72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alpha val="98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7A9D85B-ADCC-4D6F-B819-AF484B77104F}"/>
                </a:ext>
              </a:extLst>
            </p:cNvPr>
            <p:cNvSpPr/>
            <p:nvPr/>
          </p:nvSpPr>
          <p:spPr>
            <a:xfrm rot="616335">
              <a:off x="6944422" y="939706"/>
              <a:ext cx="36000" cy="72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alpha val="98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654FF79-5B35-A1E0-13F2-A904CD1FD1BA}"/>
                </a:ext>
              </a:extLst>
            </p:cNvPr>
            <p:cNvSpPr/>
            <p:nvPr/>
          </p:nvSpPr>
          <p:spPr>
            <a:xfrm rot="616335" flipH="1" flipV="1">
              <a:off x="5445709" y="5452329"/>
              <a:ext cx="110291" cy="18465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CC6BC96-4C6A-3420-8AD8-182A511EB04E}"/>
                </a:ext>
              </a:extLst>
            </p:cNvPr>
            <p:cNvSpPr/>
            <p:nvPr/>
          </p:nvSpPr>
          <p:spPr>
            <a:xfrm rot="616335" flipH="1" flipV="1">
              <a:off x="5248510" y="5409000"/>
              <a:ext cx="110291" cy="18465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489715D-FBEF-456C-7874-7355D31FAC24}"/>
                </a:ext>
              </a:extLst>
            </p:cNvPr>
            <p:cNvSpPr/>
            <p:nvPr/>
          </p:nvSpPr>
          <p:spPr>
            <a:xfrm rot="616335" flipH="1" flipV="1">
              <a:off x="5367149" y="5899354"/>
              <a:ext cx="36000" cy="72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alpha val="98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A5CE57F-7AD5-E5A7-6E89-157D0F13BA9C}"/>
                </a:ext>
              </a:extLst>
            </p:cNvPr>
            <p:cNvSpPr/>
            <p:nvPr/>
          </p:nvSpPr>
          <p:spPr>
            <a:xfrm rot="616335" flipH="1" flipV="1">
              <a:off x="5241595" y="5871281"/>
              <a:ext cx="36000" cy="72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alpha val="98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</p:spTree>
    <p:extLst>
      <p:ext uri="{BB962C8B-B14F-4D97-AF65-F5344CB8AC3E}">
        <p14:creationId xmlns:p14="http://schemas.microsoft.com/office/powerpoint/2010/main" val="317886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532C5A3-288C-F6CB-D682-24AE58BCBC5A}"/>
                  </a:ext>
                </a:extLst>
              </p14:cNvPr>
              <p14:cNvContentPartPr/>
              <p14:nvPr/>
            </p14:nvContentPartPr>
            <p14:xfrm>
              <a:off x="1838087" y="6155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532C5A3-288C-F6CB-D682-24AE58BCBC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9087" y="60687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Соединитель: изогнутый 5">
            <a:extLst>
              <a:ext uri="{FF2B5EF4-FFF2-40B4-BE49-F238E27FC236}">
                <a16:creationId xmlns:a16="http://schemas.microsoft.com/office/drawing/2014/main" id="{06DFA6A7-4272-4C34-9546-52516F194594}"/>
              </a:ext>
            </a:extLst>
          </p:cNvPr>
          <p:cNvSpPr/>
          <p:nvPr/>
        </p:nvSpPr>
        <p:spPr>
          <a:xfrm>
            <a:off x="-2147483648" y="4674240"/>
            <a:ext cx="2147483647" cy="0"/>
          </a:xfrm>
          <a:custGeom>
            <a:avLst/>
            <a:gdLst>
              <a:gd name="connsiteX0" fmla="*/ 0 w 10000"/>
              <a:gd name="connsiteY0" fmla="*/ 0 h 10000"/>
              <a:gd name="connsiteX1" fmla="*/ 2463 w 10000"/>
              <a:gd name="connsiteY1" fmla="*/ -510000 h 10000"/>
              <a:gd name="connsiteX2" fmla="*/ 5490 w 10000"/>
              <a:gd name="connsiteY2" fmla="*/ -1030000 h 10000"/>
              <a:gd name="connsiteX3" fmla="*/ 8516 w 10000"/>
              <a:gd name="connsiteY3" fmla="*/ -510000 h 10000"/>
              <a:gd name="connsiteX4" fmla="*/ 10000 w 10000"/>
              <a:gd name="connsiteY4" fmla="*/ 10000 h 10000"/>
              <a:gd name="connsiteX0" fmla="*/ 0 w 10000"/>
              <a:gd name="connsiteY0" fmla="*/ 0 h 0"/>
              <a:gd name="connsiteX1" fmla="*/ 2331 w 10000"/>
              <a:gd name="connsiteY1" fmla="*/ -307910 h 0"/>
              <a:gd name="connsiteX2" fmla="*/ 5490 w 10000"/>
              <a:gd name="connsiteY2" fmla="*/ -1030000 h 0"/>
              <a:gd name="connsiteX3" fmla="*/ 8516 w 10000"/>
              <a:gd name="connsiteY3" fmla="*/ -510000 h 0"/>
              <a:gd name="connsiteX4" fmla="*/ 10000 w 10000"/>
              <a:gd name="connsiteY4" fmla="*/ 10000 h 0"/>
              <a:gd name="connsiteX0" fmla="*/ 0 w 10000"/>
              <a:gd name="connsiteY0" fmla="*/ 0 h 0"/>
              <a:gd name="connsiteX1" fmla="*/ 2652 w 10000"/>
              <a:gd name="connsiteY1" fmla="*/ 9331 h 0"/>
              <a:gd name="connsiteX2" fmla="*/ 5490 w 10000"/>
              <a:gd name="connsiteY2" fmla="*/ -2147483648 h 0"/>
              <a:gd name="connsiteX3" fmla="*/ 8516 w 10000"/>
              <a:gd name="connsiteY3" fmla="*/ -2147483648 h 0"/>
              <a:gd name="connsiteX4" fmla="*/ 10000 w 10000"/>
              <a:gd name="connsiteY4" fmla="*/ 100000000 h 0"/>
              <a:gd name="connsiteX0" fmla="*/ 0 w 10000"/>
              <a:gd name="connsiteY0" fmla="*/ 0 h 0"/>
              <a:gd name="connsiteX1" fmla="*/ 2217 w 10000"/>
              <a:gd name="connsiteY1" fmla="*/ -18661 h 0"/>
              <a:gd name="connsiteX2" fmla="*/ 5490 w 10000"/>
              <a:gd name="connsiteY2" fmla="*/ -2147483648 h 0"/>
              <a:gd name="connsiteX3" fmla="*/ 8516 w 10000"/>
              <a:gd name="connsiteY3" fmla="*/ -2147483648 h 0"/>
              <a:gd name="connsiteX4" fmla="*/ 10000 w 10000"/>
              <a:gd name="connsiteY4" fmla="*/ 2147483647 h 0"/>
              <a:gd name="connsiteX0" fmla="*/ 0 w 10000"/>
              <a:gd name="connsiteY0" fmla="*/ 0 h 0"/>
              <a:gd name="connsiteX1" fmla="*/ 1952 w 10000"/>
              <a:gd name="connsiteY1" fmla="*/ 0 h 0"/>
              <a:gd name="connsiteX2" fmla="*/ 5490 w 10000"/>
              <a:gd name="connsiteY2" fmla="*/ -2147483648 h 0"/>
              <a:gd name="connsiteX3" fmla="*/ 8516 w 10000"/>
              <a:gd name="connsiteY3" fmla="*/ -2147483648 h 0"/>
              <a:gd name="connsiteX4" fmla="*/ 10000 w 10000"/>
              <a:gd name="connsiteY4" fmla="*/ 2147483647 h 0"/>
              <a:gd name="connsiteX0" fmla="*/ 0 w 10000"/>
              <a:gd name="connsiteY0" fmla="*/ 0 h 0"/>
              <a:gd name="connsiteX1" fmla="*/ 1952 w 10000"/>
              <a:gd name="connsiteY1" fmla="*/ 0 h 0"/>
              <a:gd name="connsiteX2" fmla="*/ 4772 w 10000"/>
              <a:gd name="connsiteY2" fmla="*/ -55984 h 0"/>
              <a:gd name="connsiteX3" fmla="*/ 8516 w 10000"/>
              <a:gd name="connsiteY3" fmla="*/ -2147483648 h 0"/>
              <a:gd name="connsiteX4" fmla="*/ 10000 w 10000"/>
              <a:gd name="connsiteY4" fmla="*/ 2147483647 h 0"/>
              <a:gd name="connsiteX0" fmla="*/ 0 w 10000"/>
              <a:gd name="connsiteY0" fmla="*/ 0 h 0"/>
              <a:gd name="connsiteX1" fmla="*/ 1952 w 10000"/>
              <a:gd name="connsiteY1" fmla="*/ 0 h 0"/>
              <a:gd name="connsiteX2" fmla="*/ 4772 w 10000"/>
              <a:gd name="connsiteY2" fmla="*/ -559840000 h 0"/>
              <a:gd name="connsiteX3" fmla="*/ 8516 w 10000"/>
              <a:gd name="connsiteY3" fmla="*/ -2147483648 h 0"/>
              <a:gd name="connsiteX4" fmla="*/ 10000 w 10000"/>
              <a:gd name="connsiteY4" fmla="*/ 2147483647 h 0"/>
              <a:gd name="connsiteX0" fmla="*/ 0 w 10000"/>
              <a:gd name="connsiteY0" fmla="*/ 0 h 0"/>
              <a:gd name="connsiteX1" fmla="*/ 2594 w 10000"/>
              <a:gd name="connsiteY1" fmla="*/ 18661 h 0"/>
              <a:gd name="connsiteX2" fmla="*/ 4772 w 10000"/>
              <a:gd name="connsiteY2" fmla="*/ -2147483648 h 0"/>
              <a:gd name="connsiteX3" fmla="*/ 8516 w 10000"/>
              <a:gd name="connsiteY3" fmla="*/ -2147483648 h 0"/>
              <a:gd name="connsiteX4" fmla="*/ 10000 w 10000"/>
              <a:gd name="connsiteY4" fmla="*/ 2147483647 h 0"/>
              <a:gd name="connsiteX0" fmla="*/ 0 w 10000"/>
              <a:gd name="connsiteY0" fmla="*/ 0 h 0"/>
              <a:gd name="connsiteX1" fmla="*/ 2594 w 10000"/>
              <a:gd name="connsiteY1" fmla="*/ 186610000 h 0"/>
              <a:gd name="connsiteX2" fmla="*/ 4772 w 10000"/>
              <a:gd name="connsiteY2" fmla="*/ -2147483648 h 0"/>
              <a:gd name="connsiteX3" fmla="*/ 8516 w 10000"/>
              <a:gd name="connsiteY3" fmla="*/ -2147483648 h 0"/>
              <a:gd name="connsiteX4" fmla="*/ 10000 w 10000"/>
              <a:gd name="connsiteY4" fmla="*/ 2147483647 h 0"/>
              <a:gd name="connsiteX0" fmla="*/ 4346837 w 8698210"/>
              <a:gd name="connsiteY0" fmla="*/ 9331 h 0"/>
              <a:gd name="connsiteX1" fmla="*/ 4351699 w 8698210"/>
              <a:gd name="connsiteY1" fmla="*/ 2147483647 h 0"/>
              <a:gd name="connsiteX2" fmla="*/ 4353877 w 8698210"/>
              <a:gd name="connsiteY2" fmla="*/ -2147483648 h 0"/>
              <a:gd name="connsiteX3" fmla="*/ 4357621 w 8698210"/>
              <a:gd name="connsiteY3" fmla="*/ -2147483648 h 0"/>
              <a:gd name="connsiteX4" fmla="*/ 4359105 w 8698210"/>
              <a:gd name="connsiteY4" fmla="*/ 2147483647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8210" fill="none">
                <a:moveTo>
                  <a:pt x="4346837" y="9331"/>
                </a:moveTo>
                <a:cubicBezTo>
                  <a:pt x="4348069" y="9331"/>
                  <a:pt x="219841744" y="1861836900"/>
                  <a:pt x="4351699" y="2147483647"/>
                </a:cubicBezTo>
                <a:cubicBezTo>
                  <a:pt x="-211138346" y="2147483647"/>
                  <a:pt x="4351903" y="-2147483648"/>
                  <a:pt x="4353877" y="-2147483648"/>
                </a:cubicBezTo>
                <a:lnTo>
                  <a:pt x="4357621" y="-2147483648"/>
                </a:lnTo>
                <a:cubicBezTo>
                  <a:pt x="4357621" y="-2147483648"/>
                  <a:pt x="4358363" y="2147483647"/>
                  <a:pt x="4359105" y="2147483647"/>
                </a:cubicBezTo>
              </a:path>
            </a:pathLst>
          </a:cu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de-DE">
              <a:solidFill>
                <a:srgbClr val="E71224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95738D5-E670-35CB-40E6-079319650FDE}"/>
              </a:ext>
            </a:extLst>
          </p:cNvPr>
          <p:cNvCxnSpPr>
            <a:cxnSpLocks/>
            <a:stCxn id="43" idx="5"/>
            <a:endCxn id="49" idx="5"/>
          </p:cNvCxnSpPr>
          <p:nvPr/>
        </p:nvCxnSpPr>
        <p:spPr>
          <a:xfrm flipH="1">
            <a:off x="797578" y="2854325"/>
            <a:ext cx="1515046" cy="0"/>
          </a:xfrm>
          <a:prstGeom prst="line">
            <a:avLst/>
          </a:prstGeom>
          <a:ln w="88900">
            <a:gradFill>
              <a:gsLst>
                <a:gs pos="0">
                  <a:srgbClr val="00B050"/>
                </a:gs>
                <a:gs pos="100000">
                  <a:srgbClr val="7030A0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8E0DDF-692A-2404-029D-91DB11198470}"/>
              </a:ext>
            </a:extLst>
          </p:cNvPr>
          <p:cNvCxnSpPr>
            <a:cxnSpLocks/>
            <a:stCxn id="43" idx="6"/>
            <a:endCxn id="50" idx="6"/>
          </p:cNvCxnSpPr>
          <p:nvPr/>
        </p:nvCxnSpPr>
        <p:spPr>
          <a:xfrm flipH="1">
            <a:off x="740405" y="3293036"/>
            <a:ext cx="1629390" cy="0"/>
          </a:xfrm>
          <a:prstGeom prst="line">
            <a:avLst/>
          </a:prstGeom>
          <a:ln w="88900">
            <a:gradFill>
              <a:gsLst>
                <a:gs pos="0">
                  <a:srgbClr val="00B050"/>
                </a:gs>
                <a:gs pos="100000">
                  <a:srgbClr val="7030A0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91B0EA-91F5-873C-DAE5-6D9D7158DB22}"/>
              </a:ext>
            </a:extLst>
          </p:cNvPr>
          <p:cNvCxnSpPr>
            <a:cxnSpLocks/>
            <a:stCxn id="43" idx="4"/>
            <a:endCxn id="49" idx="4"/>
          </p:cNvCxnSpPr>
          <p:nvPr/>
        </p:nvCxnSpPr>
        <p:spPr>
          <a:xfrm flipH="1">
            <a:off x="1069141" y="2463476"/>
            <a:ext cx="971919" cy="0"/>
          </a:xfrm>
          <a:prstGeom prst="line">
            <a:avLst/>
          </a:prstGeom>
          <a:ln w="88900">
            <a:gradFill>
              <a:gsLst>
                <a:gs pos="0">
                  <a:srgbClr val="00B050"/>
                </a:gs>
                <a:gs pos="100000">
                  <a:srgbClr val="7030A0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D00279-A8A2-FD9F-2CFB-9E8B602F968D}"/>
              </a:ext>
            </a:extLst>
          </p:cNvPr>
          <p:cNvCxnSpPr>
            <a:cxnSpLocks/>
          </p:cNvCxnSpPr>
          <p:nvPr/>
        </p:nvCxnSpPr>
        <p:spPr>
          <a:xfrm>
            <a:off x="904784" y="5119710"/>
            <a:ext cx="1300634" cy="0"/>
          </a:xfrm>
          <a:prstGeom prst="line">
            <a:avLst/>
          </a:prstGeom>
          <a:ln w="88900">
            <a:gradFill>
              <a:gsLst>
                <a:gs pos="0">
                  <a:srgbClr val="00B050"/>
                </a:gs>
                <a:gs pos="100000">
                  <a:srgbClr val="7030A0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A9E28A-33FC-2142-F91D-45327D01F82C}"/>
              </a:ext>
            </a:extLst>
          </p:cNvPr>
          <p:cNvCxnSpPr>
            <a:cxnSpLocks/>
          </p:cNvCxnSpPr>
          <p:nvPr/>
        </p:nvCxnSpPr>
        <p:spPr>
          <a:xfrm>
            <a:off x="904784" y="1426633"/>
            <a:ext cx="1300634" cy="0"/>
          </a:xfrm>
          <a:prstGeom prst="line">
            <a:avLst/>
          </a:prstGeom>
          <a:ln w="88900">
            <a:gradFill>
              <a:gsLst>
                <a:gs pos="0">
                  <a:srgbClr val="00B050"/>
                </a:gs>
                <a:gs pos="100000">
                  <a:srgbClr val="7030A0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6FE3C3-E9B4-875E-0511-1F9AE1C10BB5}"/>
              </a:ext>
            </a:extLst>
          </p:cNvPr>
          <p:cNvCxnSpPr>
            <a:cxnSpLocks/>
            <a:stCxn id="46" idx="5"/>
            <a:endCxn id="50" idx="5"/>
          </p:cNvCxnSpPr>
          <p:nvPr/>
        </p:nvCxnSpPr>
        <p:spPr>
          <a:xfrm flipH="1">
            <a:off x="797578" y="3731746"/>
            <a:ext cx="1515046" cy="0"/>
          </a:xfrm>
          <a:prstGeom prst="line">
            <a:avLst/>
          </a:prstGeom>
          <a:ln w="88900">
            <a:gradFill>
              <a:gsLst>
                <a:gs pos="0">
                  <a:srgbClr val="00B050"/>
                </a:gs>
                <a:gs pos="100000">
                  <a:srgbClr val="7030A0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E2EDBE3-7F2F-435A-6B55-02395C73459E}"/>
              </a:ext>
            </a:extLst>
          </p:cNvPr>
          <p:cNvCxnSpPr>
            <a:cxnSpLocks/>
            <a:stCxn id="46" idx="4"/>
            <a:endCxn id="50" idx="4"/>
          </p:cNvCxnSpPr>
          <p:nvPr/>
        </p:nvCxnSpPr>
        <p:spPr>
          <a:xfrm flipH="1">
            <a:off x="1069141" y="4122596"/>
            <a:ext cx="971919" cy="0"/>
          </a:xfrm>
          <a:prstGeom prst="line">
            <a:avLst/>
          </a:prstGeom>
          <a:ln w="88900">
            <a:gradFill>
              <a:gsLst>
                <a:gs pos="0">
                  <a:srgbClr val="00B050"/>
                </a:gs>
                <a:gs pos="100000">
                  <a:srgbClr val="7030A0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09F1C95-CD7D-0672-47FC-849BA789201A}"/>
              </a:ext>
            </a:extLst>
          </p:cNvPr>
          <p:cNvCxnSpPr>
            <a:cxnSpLocks/>
          </p:cNvCxnSpPr>
          <p:nvPr/>
        </p:nvCxnSpPr>
        <p:spPr>
          <a:xfrm>
            <a:off x="1103607" y="4773484"/>
            <a:ext cx="899550" cy="0"/>
          </a:xfrm>
          <a:prstGeom prst="line">
            <a:avLst/>
          </a:prstGeom>
          <a:ln w="88900">
            <a:gradFill>
              <a:gsLst>
                <a:gs pos="0">
                  <a:srgbClr val="00B050"/>
                </a:gs>
                <a:gs pos="100000">
                  <a:srgbClr val="7030A0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36599E1-DC68-630F-C5AD-CDD2C74DDD8E}"/>
              </a:ext>
            </a:extLst>
          </p:cNvPr>
          <p:cNvCxnSpPr>
            <a:cxnSpLocks/>
          </p:cNvCxnSpPr>
          <p:nvPr/>
        </p:nvCxnSpPr>
        <p:spPr>
          <a:xfrm>
            <a:off x="1065704" y="1772859"/>
            <a:ext cx="971919" cy="0"/>
          </a:xfrm>
          <a:prstGeom prst="line">
            <a:avLst/>
          </a:prstGeom>
          <a:ln w="88900">
            <a:gradFill>
              <a:gsLst>
                <a:gs pos="0">
                  <a:srgbClr val="00B050"/>
                </a:gs>
                <a:gs pos="100000">
                  <a:srgbClr val="7030A0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D84F93E-1724-90BC-C9C5-EDB8DCC65A25}"/>
              </a:ext>
            </a:extLst>
          </p:cNvPr>
          <p:cNvGrpSpPr/>
          <p:nvPr/>
        </p:nvGrpSpPr>
        <p:grpSpPr>
          <a:xfrm rot="764870" flipH="1">
            <a:off x="2233187" y="324000"/>
            <a:ext cx="193953" cy="640393"/>
            <a:chOff x="6892047" y="459000"/>
            <a:chExt cx="193953" cy="640393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61DAF53-DFA7-9B93-65EF-58DEBFBF1A19}"/>
                </a:ext>
              </a:extLst>
            </p:cNvPr>
            <p:cNvSpPr/>
            <p:nvPr/>
          </p:nvSpPr>
          <p:spPr>
            <a:xfrm>
              <a:off x="6939205" y="459000"/>
              <a:ext cx="146795" cy="640393"/>
            </a:xfrm>
            <a:custGeom>
              <a:avLst/>
              <a:gdLst>
                <a:gd name="connsiteX0" fmla="*/ 0 w 313946"/>
                <a:gd name="connsiteY0" fmla="*/ 543473 h 551992"/>
                <a:gd name="connsiteX1" fmla="*/ 57150 w 313946"/>
                <a:gd name="connsiteY1" fmla="*/ 524423 h 551992"/>
                <a:gd name="connsiteX2" fmla="*/ 209550 w 313946"/>
                <a:gd name="connsiteY2" fmla="*/ 314873 h 551992"/>
                <a:gd name="connsiteX3" fmla="*/ 85725 w 313946"/>
                <a:gd name="connsiteY3" fmla="*/ 95798 h 551992"/>
                <a:gd name="connsiteX4" fmla="*/ 295275 w 313946"/>
                <a:gd name="connsiteY4" fmla="*/ 143423 h 551992"/>
                <a:gd name="connsiteX5" fmla="*/ 304800 w 313946"/>
                <a:gd name="connsiteY5" fmla="*/ 10073 h 551992"/>
                <a:gd name="connsiteX6" fmla="*/ 304800 w 313946"/>
                <a:gd name="connsiteY6" fmla="*/ 19598 h 551992"/>
                <a:gd name="connsiteX0" fmla="*/ 4854 w 318800"/>
                <a:gd name="connsiteY0" fmla="*/ 543473 h 572276"/>
                <a:gd name="connsiteX1" fmla="*/ 62004 w 318800"/>
                <a:gd name="connsiteY1" fmla="*/ 524423 h 572276"/>
                <a:gd name="connsiteX2" fmla="*/ 4854 w 318800"/>
                <a:gd name="connsiteY2" fmla="*/ 562523 h 572276"/>
                <a:gd name="connsiteX3" fmla="*/ 214404 w 318800"/>
                <a:gd name="connsiteY3" fmla="*/ 314873 h 572276"/>
                <a:gd name="connsiteX4" fmla="*/ 90579 w 318800"/>
                <a:gd name="connsiteY4" fmla="*/ 95798 h 572276"/>
                <a:gd name="connsiteX5" fmla="*/ 300129 w 318800"/>
                <a:gd name="connsiteY5" fmla="*/ 143423 h 572276"/>
                <a:gd name="connsiteX6" fmla="*/ 309654 w 318800"/>
                <a:gd name="connsiteY6" fmla="*/ 10073 h 572276"/>
                <a:gd name="connsiteX7" fmla="*/ 309654 w 318800"/>
                <a:gd name="connsiteY7" fmla="*/ 19598 h 572276"/>
                <a:gd name="connsiteX0" fmla="*/ 0 w 313946"/>
                <a:gd name="connsiteY0" fmla="*/ 543473 h 551992"/>
                <a:gd name="connsiteX1" fmla="*/ 57150 w 313946"/>
                <a:gd name="connsiteY1" fmla="*/ 524423 h 551992"/>
                <a:gd name="connsiteX2" fmla="*/ 209550 w 313946"/>
                <a:gd name="connsiteY2" fmla="*/ 314873 h 551992"/>
                <a:gd name="connsiteX3" fmla="*/ 85725 w 313946"/>
                <a:gd name="connsiteY3" fmla="*/ 95798 h 551992"/>
                <a:gd name="connsiteX4" fmla="*/ 295275 w 313946"/>
                <a:gd name="connsiteY4" fmla="*/ 143423 h 551992"/>
                <a:gd name="connsiteX5" fmla="*/ 304800 w 313946"/>
                <a:gd name="connsiteY5" fmla="*/ 10073 h 551992"/>
                <a:gd name="connsiteX6" fmla="*/ 304800 w 313946"/>
                <a:gd name="connsiteY6" fmla="*/ 19598 h 551992"/>
                <a:gd name="connsiteX0" fmla="*/ 100816 w 414762"/>
                <a:gd name="connsiteY0" fmla="*/ 543473 h 794728"/>
                <a:gd name="connsiteX1" fmla="*/ 5566 w 414762"/>
                <a:gd name="connsiteY1" fmla="*/ 791123 h 794728"/>
                <a:gd name="connsiteX2" fmla="*/ 310366 w 414762"/>
                <a:gd name="connsiteY2" fmla="*/ 314873 h 794728"/>
                <a:gd name="connsiteX3" fmla="*/ 186541 w 414762"/>
                <a:gd name="connsiteY3" fmla="*/ 95798 h 794728"/>
                <a:gd name="connsiteX4" fmla="*/ 396091 w 414762"/>
                <a:gd name="connsiteY4" fmla="*/ 143423 h 794728"/>
                <a:gd name="connsiteX5" fmla="*/ 405616 w 414762"/>
                <a:gd name="connsiteY5" fmla="*/ 10073 h 794728"/>
                <a:gd name="connsiteX6" fmla="*/ 405616 w 414762"/>
                <a:gd name="connsiteY6" fmla="*/ 19598 h 794728"/>
                <a:gd name="connsiteX0" fmla="*/ 0 w 780671"/>
                <a:gd name="connsiteY0" fmla="*/ 295823 h 791143"/>
                <a:gd name="connsiteX1" fmla="*/ 371475 w 780671"/>
                <a:gd name="connsiteY1" fmla="*/ 791123 h 791143"/>
                <a:gd name="connsiteX2" fmla="*/ 676275 w 780671"/>
                <a:gd name="connsiteY2" fmla="*/ 314873 h 791143"/>
                <a:gd name="connsiteX3" fmla="*/ 552450 w 780671"/>
                <a:gd name="connsiteY3" fmla="*/ 95798 h 791143"/>
                <a:gd name="connsiteX4" fmla="*/ 762000 w 780671"/>
                <a:gd name="connsiteY4" fmla="*/ 143423 h 791143"/>
                <a:gd name="connsiteX5" fmla="*/ 771525 w 780671"/>
                <a:gd name="connsiteY5" fmla="*/ 10073 h 791143"/>
                <a:gd name="connsiteX6" fmla="*/ 771525 w 780671"/>
                <a:gd name="connsiteY6" fmla="*/ 19598 h 791143"/>
                <a:gd name="connsiteX0" fmla="*/ 0 w 409196"/>
                <a:gd name="connsiteY0" fmla="*/ 791123 h 791143"/>
                <a:gd name="connsiteX1" fmla="*/ 304800 w 409196"/>
                <a:gd name="connsiteY1" fmla="*/ 314873 h 791143"/>
                <a:gd name="connsiteX2" fmla="*/ 180975 w 409196"/>
                <a:gd name="connsiteY2" fmla="*/ 95798 h 791143"/>
                <a:gd name="connsiteX3" fmla="*/ 390525 w 409196"/>
                <a:gd name="connsiteY3" fmla="*/ 143423 h 791143"/>
                <a:gd name="connsiteX4" fmla="*/ 400050 w 409196"/>
                <a:gd name="connsiteY4" fmla="*/ 10073 h 791143"/>
                <a:gd name="connsiteX5" fmla="*/ 400050 w 409196"/>
                <a:gd name="connsiteY5" fmla="*/ 19598 h 791143"/>
                <a:gd name="connsiteX0" fmla="*/ 0 w 323471"/>
                <a:gd name="connsiteY0" fmla="*/ 695873 h 695899"/>
                <a:gd name="connsiteX1" fmla="*/ 219075 w 323471"/>
                <a:gd name="connsiteY1" fmla="*/ 314873 h 695899"/>
                <a:gd name="connsiteX2" fmla="*/ 95250 w 323471"/>
                <a:gd name="connsiteY2" fmla="*/ 95798 h 695899"/>
                <a:gd name="connsiteX3" fmla="*/ 304800 w 323471"/>
                <a:gd name="connsiteY3" fmla="*/ 143423 h 695899"/>
                <a:gd name="connsiteX4" fmla="*/ 314325 w 323471"/>
                <a:gd name="connsiteY4" fmla="*/ 10073 h 695899"/>
                <a:gd name="connsiteX5" fmla="*/ 314325 w 323471"/>
                <a:gd name="connsiteY5" fmla="*/ 19598 h 695899"/>
                <a:gd name="connsiteX0" fmla="*/ 0 w 397725"/>
                <a:gd name="connsiteY0" fmla="*/ 695873 h 695899"/>
                <a:gd name="connsiteX1" fmla="*/ 219075 w 397725"/>
                <a:gd name="connsiteY1" fmla="*/ 314873 h 695899"/>
                <a:gd name="connsiteX2" fmla="*/ 95250 w 397725"/>
                <a:gd name="connsiteY2" fmla="*/ 95798 h 695899"/>
                <a:gd name="connsiteX3" fmla="*/ 390525 w 397725"/>
                <a:gd name="connsiteY3" fmla="*/ 76748 h 695899"/>
                <a:gd name="connsiteX4" fmla="*/ 314325 w 397725"/>
                <a:gd name="connsiteY4" fmla="*/ 10073 h 695899"/>
                <a:gd name="connsiteX5" fmla="*/ 314325 w 397725"/>
                <a:gd name="connsiteY5" fmla="*/ 19598 h 695899"/>
                <a:gd name="connsiteX0" fmla="*/ 0 w 397725"/>
                <a:gd name="connsiteY0" fmla="*/ 727762 h 727788"/>
                <a:gd name="connsiteX1" fmla="*/ 219075 w 397725"/>
                <a:gd name="connsiteY1" fmla="*/ 346762 h 727788"/>
                <a:gd name="connsiteX2" fmla="*/ 95250 w 397725"/>
                <a:gd name="connsiteY2" fmla="*/ 127687 h 727788"/>
                <a:gd name="connsiteX3" fmla="*/ 390525 w 397725"/>
                <a:gd name="connsiteY3" fmla="*/ 108637 h 727788"/>
                <a:gd name="connsiteX4" fmla="*/ 314325 w 397725"/>
                <a:gd name="connsiteY4" fmla="*/ 41962 h 727788"/>
                <a:gd name="connsiteX5" fmla="*/ 352425 w 397725"/>
                <a:gd name="connsiteY5" fmla="*/ 3862 h 727788"/>
                <a:gd name="connsiteX0" fmla="*/ 0 w 397725"/>
                <a:gd name="connsiteY0" fmla="*/ 685800 h 685826"/>
                <a:gd name="connsiteX1" fmla="*/ 219075 w 397725"/>
                <a:gd name="connsiteY1" fmla="*/ 304800 h 685826"/>
                <a:gd name="connsiteX2" fmla="*/ 95250 w 397725"/>
                <a:gd name="connsiteY2" fmla="*/ 85725 h 685826"/>
                <a:gd name="connsiteX3" fmla="*/ 390525 w 397725"/>
                <a:gd name="connsiteY3" fmla="*/ 66675 h 685826"/>
                <a:gd name="connsiteX4" fmla="*/ 314325 w 397725"/>
                <a:gd name="connsiteY4" fmla="*/ 0 h 685826"/>
                <a:gd name="connsiteX0" fmla="*/ 0 w 406758"/>
                <a:gd name="connsiteY0" fmla="*/ 781050 h 781076"/>
                <a:gd name="connsiteX1" fmla="*/ 219075 w 406758"/>
                <a:gd name="connsiteY1" fmla="*/ 400050 h 781076"/>
                <a:gd name="connsiteX2" fmla="*/ 95250 w 406758"/>
                <a:gd name="connsiteY2" fmla="*/ 180975 h 781076"/>
                <a:gd name="connsiteX3" fmla="*/ 390525 w 406758"/>
                <a:gd name="connsiteY3" fmla="*/ 161925 h 781076"/>
                <a:gd name="connsiteX4" fmla="*/ 371475 w 406758"/>
                <a:gd name="connsiteY4" fmla="*/ 0 h 781076"/>
                <a:gd name="connsiteX0" fmla="*/ 0 w 395988"/>
                <a:gd name="connsiteY0" fmla="*/ 695325 h 695351"/>
                <a:gd name="connsiteX1" fmla="*/ 219075 w 395988"/>
                <a:gd name="connsiteY1" fmla="*/ 314325 h 695351"/>
                <a:gd name="connsiteX2" fmla="*/ 95250 w 395988"/>
                <a:gd name="connsiteY2" fmla="*/ 95250 h 695351"/>
                <a:gd name="connsiteX3" fmla="*/ 390525 w 395988"/>
                <a:gd name="connsiteY3" fmla="*/ 76200 h 695351"/>
                <a:gd name="connsiteX4" fmla="*/ 295275 w 395988"/>
                <a:gd name="connsiteY4" fmla="*/ 0 h 695351"/>
                <a:gd name="connsiteX0" fmla="*/ 0 w 398772"/>
                <a:gd name="connsiteY0" fmla="*/ 704850 h 704876"/>
                <a:gd name="connsiteX1" fmla="*/ 219075 w 398772"/>
                <a:gd name="connsiteY1" fmla="*/ 323850 h 704876"/>
                <a:gd name="connsiteX2" fmla="*/ 95250 w 398772"/>
                <a:gd name="connsiteY2" fmla="*/ 104775 h 704876"/>
                <a:gd name="connsiteX3" fmla="*/ 390525 w 398772"/>
                <a:gd name="connsiteY3" fmla="*/ 85725 h 704876"/>
                <a:gd name="connsiteX4" fmla="*/ 323850 w 398772"/>
                <a:gd name="connsiteY4" fmla="*/ 0 h 704876"/>
                <a:gd name="connsiteX0" fmla="*/ 0 w 392872"/>
                <a:gd name="connsiteY0" fmla="*/ 704850 h 704876"/>
                <a:gd name="connsiteX1" fmla="*/ 219075 w 392872"/>
                <a:gd name="connsiteY1" fmla="*/ 323850 h 704876"/>
                <a:gd name="connsiteX2" fmla="*/ 219075 w 392872"/>
                <a:gd name="connsiteY2" fmla="*/ 104775 h 704876"/>
                <a:gd name="connsiteX3" fmla="*/ 390525 w 392872"/>
                <a:gd name="connsiteY3" fmla="*/ 85725 h 704876"/>
                <a:gd name="connsiteX4" fmla="*/ 323850 w 392872"/>
                <a:gd name="connsiteY4" fmla="*/ 0 h 704876"/>
                <a:gd name="connsiteX0" fmla="*/ 0 w 399828"/>
                <a:gd name="connsiteY0" fmla="*/ 704850 h 704875"/>
                <a:gd name="connsiteX1" fmla="*/ 219075 w 399828"/>
                <a:gd name="connsiteY1" fmla="*/ 323850 h 704875"/>
                <a:gd name="connsiteX2" fmla="*/ 76200 w 399828"/>
                <a:gd name="connsiteY2" fmla="*/ 171450 h 704875"/>
                <a:gd name="connsiteX3" fmla="*/ 390525 w 399828"/>
                <a:gd name="connsiteY3" fmla="*/ 85725 h 704875"/>
                <a:gd name="connsiteX4" fmla="*/ 323850 w 399828"/>
                <a:gd name="connsiteY4" fmla="*/ 0 h 704875"/>
                <a:gd name="connsiteX0" fmla="*/ 0 w 399828"/>
                <a:gd name="connsiteY0" fmla="*/ 704850 h 704887"/>
                <a:gd name="connsiteX1" fmla="*/ 209550 w 399828"/>
                <a:gd name="connsiteY1" fmla="*/ 419100 h 704887"/>
                <a:gd name="connsiteX2" fmla="*/ 76200 w 399828"/>
                <a:gd name="connsiteY2" fmla="*/ 171450 h 704887"/>
                <a:gd name="connsiteX3" fmla="*/ 390525 w 399828"/>
                <a:gd name="connsiteY3" fmla="*/ 85725 h 704887"/>
                <a:gd name="connsiteX4" fmla="*/ 323850 w 399828"/>
                <a:gd name="connsiteY4" fmla="*/ 0 h 704887"/>
                <a:gd name="connsiteX0" fmla="*/ 0 w 395803"/>
                <a:gd name="connsiteY0" fmla="*/ 704850 h 704887"/>
                <a:gd name="connsiteX1" fmla="*/ 209550 w 395803"/>
                <a:gd name="connsiteY1" fmla="*/ 419100 h 704887"/>
                <a:gd name="connsiteX2" fmla="*/ 152400 w 395803"/>
                <a:gd name="connsiteY2" fmla="*/ 161925 h 704887"/>
                <a:gd name="connsiteX3" fmla="*/ 390525 w 395803"/>
                <a:gd name="connsiteY3" fmla="*/ 85725 h 704887"/>
                <a:gd name="connsiteX4" fmla="*/ 323850 w 395803"/>
                <a:gd name="connsiteY4" fmla="*/ 0 h 704887"/>
                <a:gd name="connsiteX0" fmla="*/ 0 w 395803"/>
                <a:gd name="connsiteY0" fmla="*/ 704850 h 704906"/>
                <a:gd name="connsiteX1" fmla="*/ 209550 w 395803"/>
                <a:gd name="connsiteY1" fmla="*/ 485775 h 704906"/>
                <a:gd name="connsiteX2" fmla="*/ 152400 w 395803"/>
                <a:gd name="connsiteY2" fmla="*/ 161925 h 704906"/>
                <a:gd name="connsiteX3" fmla="*/ 390525 w 395803"/>
                <a:gd name="connsiteY3" fmla="*/ 85725 h 704906"/>
                <a:gd name="connsiteX4" fmla="*/ 323850 w 395803"/>
                <a:gd name="connsiteY4" fmla="*/ 0 h 704906"/>
                <a:gd name="connsiteX0" fmla="*/ 0 w 396755"/>
                <a:gd name="connsiteY0" fmla="*/ 704850 h 704902"/>
                <a:gd name="connsiteX1" fmla="*/ 209550 w 396755"/>
                <a:gd name="connsiteY1" fmla="*/ 485775 h 704902"/>
                <a:gd name="connsiteX2" fmla="*/ 133350 w 396755"/>
                <a:gd name="connsiteY2" fmla="*/ 228600 h 704902"/>
                <a:gd name="connsiteX3" fmla="*/ 390525 w 396755"/>
                <a:gd name="connsiteY3" fmla="*/ 85725 h 704902"/>
                <a:gd name="connsiteX4" fmla="*/ 323850 w 396755"/>
                <a:gd name="connsiteY4" fmla="*/ 0 h 704902"/>
                <a:gd name="connsiteX0" fmla="*/ 0 w 399296"/>
                <a:gd name="connsiteY0" fmla="*/ 704850 h 704902"/>
                <a:gd name="connsiteX1" fmla="*/ 209550 w 399296"/>
                <a:gd name="connsiteY1" fmla="*/ 485775 h 704902"/>
                <a:gd name="connsiteX2" fmla="*/ 85725 w 399296"/>
                <a:gd name="connsiteY2" fmla="*/ 219075 h 704902"/>
                <a:gd name="connsiteX3" fmla="*/ 390525 w 399296"/>
                <a:gd name="connsiteY3" fmla="*/ 85725 h 704902"/>
                <a:gd name="connsiteX4" fmla="*/ 323850 w 399296"/>
                <a:gd name="connsiteY4" fmla="*/ 0 h 704902"/>
                <a:gd name="connsiteX0" fmla="*/ 0 w 390525"/>
                <a:gd name="connsiteY0" fmla="*/ 619125 h 619177"/>
                <a:gd name="connsiteX1" fmla="*/ 209550 w 390525"/>
                <a:gd name="connsiteY1" fmla="*/ 400050 h 619177"/>
                <a:gd name="connsiteX2" fmla="*/ 85725 w 390525"/>
                <a:gd name="connsiteY2" fmla="*/ 133350 h 619177"/>
                <a:gd name="connsiteX3" fmla="*/ 390525 w 390525"/>
                <a:gd name="connsiteY3" fmla="*/ 0 h 619177"/>
                <a:gd name="connsiteX0" fmla="*/ 0 w 466725"/>
                <a:gd name="connsiteY0" fmla="*/ 666750 h 666802"/>
                <a:gd name="connsiteX1" fmla="*/ 209550 w 466725"/>
                <a:gd name="connsiteY1" fmla="*/ 447675 h 666802"/>
                <a:gd name="connsiteX2" fmla="*/ 85725 w 466725"/>
                <a:gd name="connsiteY2" fmla="*/ 180975 h 666802"/>
                <a:gd name="connsiteX3" fmla="*/ 466725 w 466725"/>
                <a:gd name="connsiteY3" fmla="*/ 0 h 666802"/>
                <a:gd name="connsiteX0" fmla="*/ 0 w 390525"/>
                <a:gd name="connsiteY0" fmla="*/ 723900 h 723939"/>
                <a:gd name="connsiteX1" fmla="*/ 133350 w 390525"/>
                <a:gd name="connsiteY1" fmla="*/ 447675 h 723939"/>
                <a:gd name="connsiteX2" fmla="*/ 9525 w 390525"/>
                <a:gd name="connsiteY2" fmla="*/ 180975 h 723939"/>
                <a:gd name="connsiteX3" fmla="*/ 390525 w 390525"/>
                <a:gd name="connsiteY3" fmla="*/ 0 h 723939"/>
                <a:gd name="connsiteX0" fmla="*/ 0 w 590550"/>
                <a:gd name="connsiteY0" fmla="*/ 676275 h 676324"/>
                <a:gd name="connsiteX1" fmla="*/ 333375 w 590550"/>
                <a:gd name="connsiteY1" fmla="*/ 447675 h 676324"/>
                <a:gd name="connsiteX2" fmla="*/ 209550 w 590550"/>
                <a:gd name="connsiteY2" fmla="*/ 180975 h 676324"/>
                <a:gd name="connsiteX3" fmla="*/ 590550 w 590550"/>
                <a:gd name="connsiteY3" fmla="*/ 0 h 676324"/>
                <a:gd name="connsiteX0" fmla="*/ 83712 w 388512"/>
                <a:gd name="connsiteY0" fmla="*/ 866775 h 866799"/>
                <a:gd name="connsiteX1" fmla="*/ 131337 w 388512"/>
                <a:gd name="connsiteY1" fmla="*/ 447675 h 866799"/>
                <a:gd name="connsiteX2" fmla="*/ 7512 w 388512"/>
                <a:gd name="connsiteY2" fmla="*/ 180975 h 866799"/>
                <a:gd name="connsiteX3" fmla="*/ 388512 w 388512"/>
                <a:gd name="connsiteY3" fmla="*/ 0 h 866799"/>
                <a:gd name="connsiteX0" fmla="*/ 0 w 447675"/>
                <a:gd name="connsiteY0" fmla="*/ 771525 h 771557"/>
                <a:gd name="connsiteX1" fmla="*/ 190500 w 447675"/>
                <a:gd name="connsiteY1" fmla="*/ 447675 h 771557"/>
                <a:gd name="connsiteX2" fmla="*/ 66675 w 447675"/>
                <a:gd name="connsiteY2" fmla="*/ 180975 h 771557"/>
                <a:gd name="connsiteX3" fmla="*/ 447675 w 447675"/>
                <a:gd name="connsiteY3" fmla="*/ 0 h 771557"/>
                <a:gd name="connsiteX0" fmla="*/ 0 w 561975"/>
                <a:gd name="connsiteY0" fmla="*/ 723900 h 723939"/>
                <a:gd name="connsiteX1" fmla="*/ 304800 w 561975"/>
                <a:gd name="connsiteY1" fmla="*/ 447675 h 723939"/>
                <a:gd name="connsiteX2" fmla="*/ 180975 w 561975"/>
                <a:gd name="connsiteY2" fmla="*/ 180975 h 723939"/>
                <a:gd name="connsiteX3" fmla="*/ 561975 w 561975"/>
                <a:gd name="connsiteY3" fmla="*/ 0 h 723939"/>
                <a:gd name="connsiteX0" fmla="*/ 0 w 390525"/>
                <a:gd name="connsiteY0" fmla="*/ 657225 h 657280"/>
                <a:gd name="connsiteX1" fmla="*/ 133350 w 390525"/>
                <a:gd name="connsiteY1" fmla="*/ 447675 h 657280"/>
                <a:gd name="connsiteX2" fmla="*/ 9525 w 390525"/>
                <a:gd name="connsiteY2" fmla="*/ 180975 h 657280"/>
                <a:gd name="connsiteX3" fmla="*/ 390525 w 390525"/>
                <a:gd name="connsiteY3" fmla="*/ 0 h 657280"/>
                <a:gd name="connsiteX0" fmla="*/ 16627 w 388102"/>
                <a:gd name="connsiteY0" fmla="*/ 609600 h 609678"/>
                <a:gd name="connsiteX1" fmla="*/ 130927 w 388102"/>
                <a:gd name="connsiteY1" fmla="*/ 447675 h 609678"/>
                <a:gd name="connsiteX2" fmla="*/ 7102 w 388102"/>
                <a:gd name="connsiteY2" fmla="*/ 180975 h 609678"/>
                <a:gd name="connsiteX3" fmla="*/ 388102 w 388102"/>
                <a:gd name="connsiteY3" fmla="*/ 0 h 609678"/>
                <a:gd name="connsiteX0" fmla="*/ 613292 w 630054"/>
                <a:gd name="connsiteY0" fmla="*/ 781050 h 781081"/>
                <a:gd name="connsiteX1" fmla="*/ 137042 w 630054"/>
                <a:gd name="connsiteY1" fmla="*/ 447675 h 781081"/>
                <a:gd name="connsiteX2" fmla="*/ 13217 w 630054"/>
                <a:gd name="connsiteY2" fmla="*/ 180975 h 781081"/>
                <a:gd name="connsiteX3" fmla="*/ 394217 w 630054"/>
                <a:gd name="connsiteY3" fmla="*/ 0 h 781081"/>
                <a:gd name="connsiteX0" fmla="*/ 622986 w 639517"/>
                <a:gd name="connsiteY0" fmla="*/ 676275 h 676324"/>
                <a:gd name="connsiteX1" fmla="*/ 137211 w 639517"/>
                <a:gd name="connsiteY1" fmla="*/ 447675 h 676324"/>
                <a:gd name="connsiteX2" fmla="*/ 13386 w 639517"/>
                <a:gd name="connsiteY2" fmla="*/ 180975 h 676324"/>
                <a:gd name="connsiteX3" fmla="*/ 394386 w 639517"/>
                <a:gd name="connsiteY3" fmla="*/ 0 h 676324"/>
                <a:gd name="connsiteX0" fmla="*/ 777777 w 2680953"/>
                <a:gd name="connsiteY0" fmla="*/ 659826 h 659875"/>
                <a:gd name="connsiteX1" fmla="*/ 292002 w 2680953"/>
                <a:gd name="connsiteY1" fmla="*/ 431226 h 659875"/>
                <a:gd name="connsiteX2" fmla="*/ 168177 w 2680953"/>
                <a:gd name="connsiteY2" fmla="*/ 164526 h 659875"/>
                <a:gd name="connsiteX3" fmla="*/ 2680952 w 2680953"/>
                <a:gd name="connsiteY3" fmla="*/ 0 h 659875"/>
                <a:gd name="connsiteX0" fmla="*/ 292002 w 2680953"/>
                <a:gd name="connsiteY0" fmla="*/ 431226 h 431226"/>
                <a:gd name="connsiteX1" fmla="*/ 168177 w 2680953"/>
                <a:gd name="connsiteY1" fmla="*/ 164526 h 431226"/>
                <a:gd name="connsiteX2" fmla="*/ 2680952 w 2680953"/>
                <a:gd name="connsiteY2" fmla="*/ 0 h 431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0953" h="431226">
                  <a:moveTo>
                    <a:pt x="292002" y="431226"/>
                  </a:moveTo>
                  <a:cubicBezTo>
                    <a:pt x="190402" y="348676"/>
                    <a:pt x="-229981" y="236397"/>
                    <a:pt x="168177" y="164526"/>
                  </a:cubicBezTo>
                  <a:cubicBezTo>
                    <a:pt x="566335" y="92655"/>
                    <a:pt x="2641265" y="36512"/>
                    <a:pt x="2680952" y="0"/>
                  </a:cubicBezTo>
                </a:path>
              </a:pathLst>
            </a:custGeom>
            <a:noFill/>
            <a:ln w="63500" cap="rnd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10E69F3-CC50-849E-0B3F-DC22578E366F}"/>
                </a:ext>
              </a:extLst>
            </p:cNvPr>
            <p:cNvCxnSpPr>
              <a:cxnSpLocks/>
              <a:endCxn id="60" idx="1"/>
            </p:cNvCxnSpPr>
            <p:nvPr/>
          </p:nvCxnSpPr>
          <p:spPr>
            <a:xfrm>
              <a:off x="6892047" y="459000"/>
              <a:ext cx="56367" cy="244330"/>
            </a:xfrm>
            <a:prstGeom prst="line">
              <a:avLst/>
            </a:prstGeom>
            <a:ln w="635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1189B18-D067-86A9-5803-088993C97B0A}"/>
              </a:ext>
            </a:extLst>
          </p:cNvPr>
          <p:cNvGrpSpPr/>
          <p:nvPr/>
        </p:nvGrpSpPr>
        <p:grpSpPr>
          <a:xfrm rot="764870" flipV="1">
            <a:off x="703687" y="5606394"/>
            <a:ext cx="193953" cy="640393"/>
            <a:chOff x="6892047" y="459000"/>
            <a:chExt cx="193953" cy="640393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49D2A78-37D3-2B3F-6170-D04D5A0A1369}"/>
                </a:ext>
              </a:extLst>
            </p:cNvPr>
            <p:cNvSpPr/>
            <p:nvPr/>
          </p:nvSpPr>
          <p:spPr>
            <a:xfrm>
              <a:off x="6939205" y="459000"/>
              <a:ext cx="146795" cy="640393"/>
            </a:xfrm>
            <a:custGeom>
              <a:avLst/>
              <a:gdLst>
                <a:gd name="connsiteX0" fmla="*/ 0 w 313946"/>
                <a:gd name="connsiteY0" fmla="*/ 543473 h 551992"/>
                <a:gd name="connsiteX1" fmla="*/ 57150 w 313946"/>
                <a:gd name="connsiteY1" fmla="*/ 524423 h 551992"/>
                <a:gd name="connsiteX2" fmla="*/ 209550 w 313946"/>
                <a:gd name="connsiteY2" fmla="*/ 314873 h 551992"/>
                <a:gd name="connsiteX3" fmla="*/ 85725 w 313946"/>
                <a:gd name="connsiteY3" fmla="*/ 95798 h 551992"/>
                <a:gd name="connsiteX4" fmla="*/ 295275 w 313946"/>
                <a:gd name="connsiteY4" fmla="*/ 143423 h 551992"/>
                <a:gd name="connsiteX5" fmla="*/ 304800 w 313946"/>
                <a:gd name="connsiteY5" fmla="*/ 10073 h 551992"/>
                <a:gd name="connsiteX6" fmla="*/ 304800 w 313946"/>
                <a:gd name="connsiteY6" fmla="*/ 19598 h 551992"/>
                <a:gd name="connsiteX0" fmla="*/ 4854 w 318800"/>
                <a:gd name="connsiteY0" fmla="*/ 543473 h 572276"/>
                <a:gd name="connsiteX1" fmla="*/ 62004 w 318800"/>
                <a:gd name="connsiteY1" fmla="*/ 524423 h 572276"/>
                <a:gd name="connsiteX2" fmla="*/ 4854 w 318800"/>
                <a:gd name="connsiteY2" fmla="*/ 562523 h 572276"/>
                <a:gd name="connsiteX3" fmla="*/ 214404 w 318800"/>
                <a:gd name="connsiteY3" fmla="*/ 314873 h 572276"/>
                <a:gd name="connsiteX4" fmla="*/ 90579 w 318800"/>
                <a:gd name="connsiteY4" fmla="*/ 95798 h 572276"/>
                <a:gd name="connsiteX5" fmla="*/ 300129 w 318800"/>
                <a:gd name="connsiteY5" fmla="*/ 143423 h 572276"/>
                <a:gd name="connsiteX6" fmla="*/ 309654 w 318800"/>
                <a:gd name="connsiteY6" fmla="*/ 10073 h 572276"/>
                <a:gd name="connsiteX7" fmla="*/ 309654 w 318800"/>
                <a:gd name="connsiteY7" fmla="*/ 19598 h 572276"/>
                <a:gd name="connsiteX0" fmla="*/ 0 w 313946"/>
                <a:gd name="connsiteY0" fmla="*/ 543473 h 551992"/>
                <a:gd name="connsiteX1" fmla="*/ 57150 w 313946"/>
                <a:gd name="connsiteY1" fmla="*/ 524423 h 551992"/>
                <a:gd name="connsiteX2" fmla="*/ 209550 w 313946"/>
                <a:gd name="connsiteY2" fmla="*/ 314873 h 551992"/>
                <a:gd name="connsiteX3" fmla="*/ 85725 w 313946"/>
                <a:gd name="connsiteY3" fmla="*/ 95798 h 551992"/>
                <a:gd name="connsiteX4" fmla="*/ 295275 w 313946"/>
                <a:gd name="connsiteY4" fmla="*/ 143423 h 551992"/>
                <a:gd name="connsiteX5" fmla="*/ 304800 w 313946"/>
                <a:gd name="connsiteY5" fmla="*/ 10073 h 551992"/>
                <a:gd name="connsiteX6" fmla="*/ 304800 w 313946"/>
                <a:gd name="connsiteY6" fmla="*/ 19598 h 551992"/>
                <a:gd name="connsiteX0" fmla="*/ 100816 w 414762"/>
                <a:gd name="connsiteY0" fmla="*/ 543473 h 794728"/>
                <a:gd name="connsiteX1" fmla="*/ 5566 w 414762"/>
                <a:gd name="connsiteY1" fmla="*/ 791123 h 794728"/>
                <a:gd name="connsiteX2" fmla="*/ 310366 w 414762"/>
                <a:gd name="connsiteY2" fmla="*/ 314873 h 794728"/>
                <a:gd name="connsiteX3" fmla="*/ 186541 w 414762"/>
                <a:gd name="connsiteY3" fmla="*/ 95798 h 794728"/>
                <a:gd name="connsiteX4" fmla="*/ 396091 w 414762"/>
                <a:gd name="connsiteY4" fmla="*/ 143423 h 794728"/>
                <a:gd name="connsiteX5" fmla="*/ 405616 w 414762"/>
                <a:gd name="connsiteY5" fmla="*/ 10073 h 794728"/>
                <a:gd name="connsiteX6" fmla="*/ 405616 w 414762"/>
                <a:gd name="connsiteY6" fmla="*/ 19598 h 794728"/>
                <a:gd name="connsiteX0" fmla="*/ 0 w 780671"/>
                <a:gd name="connsiteY0" fmla="*/ 295823 h 791143"/>
                <a:gd name="connsiteX1" fmla="*/ 371475 w 780671"/>
                <a:gd name="connsiteY1" fmla="*/ 791123 h 791143"/>
                <a:gd name="connsiteX2" fmla="*/ 676275 w 780671"/>
                <a:gd name="connsiteY2" fmla="*/ 314873 h 791143"/>
                <a:gd name="connsiteX3" fmla="*/ 552450 w 780671"/>
                <a:gd name="connsiteY3" fmla="*/ 95798 h 791143"/>
                <a:gd name="connsiteX4" fmla="*/ 762000 w 780671"/>
                <a:gd name="connsiteY4" fmla="*/ 143423 h 791143"/>
                <a:gd name="connsiteX5" fmla="*/ 771525 w 780671"/>
                <a:gd name="connsiteY5" fmla="*/ 10073 h 791143"/>
                <a:gd name="connsiteX6" fmla="*/ 771525 w 780671"/>
                <a:gd name="connsiteY6" fmla="*/ 19598 h 791143"/>
                <a:gd name="connsiteX0" fmla="*/ 0 w 409196"/>
                <a:gd name="connsiteY0" fmla="*/ 791123 h 791143"/>
                <a:gd name="connsiteX1" fmla="*/ 304800 w 409196"/>
                <a:gd name="connsiteY1" fmla="*/ 314873 h 791143"/>
                <a:gd name="connsiteX2" fmla="*/ 180975 w 409196"/>
                <a:gd name="connsiteY2" fmla="*/ 95798 h 791143"/>
                <a:gd name="connsiteX3" fmla="*/ 390525 w 409196"/>
                <a:gd name="connsiteY3" fmla="*/ 143423 h 791143"/>
                <a:gd name="connsiteX4" fmla="*/ 400050 w 409196"/>
                <a:gd name="connsiteY4" fmla="*/ 10073 h 791143"/>
                <a:gd name="connsiteX5" fmla="*/ 400050 w 409196"/>
                <a:gd name="connsiteY5" fmla="*/ 19598 h 791143"/>
                <a:gd name="connsiteX0" fmla="*/ 0 w 323471"/>
                <a:gd name="connsiteY0" fmla="*/ 695873 h 695899"/>
                <a:gd name="connsiteX1" fmla="*/ 219075 w 323471"/>
                <a:gd name="connsiteY1" fmla="*/ 314873 h 695899"/>
                <a:gd name="connsiteX2" fmla="*/ 95250 w 323471"/>
                <a:gd name="connsiteY2" fmla="*/ 95798 h 695899"/>
                <a:gd name="connsiteX3" fmla="*/ 304800 w 323471"/>
                <a:gd name="connsiteY3" fmla="*/ 143423 h 695899"/>
                <a:gd name="connsiteX4" fmla="*/ 314325 w 323471"/>
                <a:gd name="connsiteY4" fmla="*/ 10073 h 695899"/>
                <a:gd name="connsiteX5" fmla="*/ 314325 w 323471"/>
                <a:gd name="connsiteY5" fmla="*/ 19598 h 695899"/>
                <a:gd name="connsiteX0" fmla="*/ 0 w 397725"/>
                <a:gd name="connsiteY0" fmla="*/ 695873 h 695899"/>
                <a:gd name="connsiteX1" fmla="*/ 219075 w 397725"/>
                <a:gd name="connsiteY1" fmla="*/ 314873 h 695899"/>
                <a:gd name="connsiteX2" fmla="*/ 95250 w 397725"/>
                <a:gd name="connsiteY2" fmla="*/ 95798 h 695899"/>
                <a:gd name="connsiteX3" fmla="*/ 390525 w 397725"/>
                <a:gd name="connsiteY3" fmla="*/ 76748 h 695899"/>
                <a:gd name="connsiteX4" fmla="*/ 314325 w 397725"/>
                <a:gd name="connsiteY4" fmla="*/ 10073 h 695899"/>
                <a:gd name="connsiteX5" fmla="*/ 314325 w 397725"/>
                <a:gd name="connsiteY5" fmla="*/ 19598 h 695899"/>
                <a:gd name="connsiteX0" fmla="*/ 0 w 397725"/>
                <a:gd name="connsiteY0" fmla="*/ 727762 h 727788"/>
                <a:gd name="connsiteX1" fmla="*/ 219075 w 397725"/>
                <a:gd name="connsiteY1" fmla="*/ 346762 h 727788"/>
                <a:gd name="connsiteX2" fmla="*/ 95250 w 397725"/>
                <a:gd name="connsiteY2" fmla="*/ 127687 h 727788"/>
                <a:gd name="connsiteX3" fmla="*/ 390525 w 397725"/>
                <a:gd name="connsiteY3" fmla="*/ 108637 h 727788"/>
                <a:gd name="connsiteX4" fmla="*/ 314325 w 397725"/>
                <a:gd name="connsiteY4" fmla="*/ 41962 h 727788"/>
                <a:gd name="connsiteX5" fmla="*/ 352425 w 397725"/>
                <a:gd name="connsiteY5" fmla="*/ 3862 h 727788"/>
                <a:gd name="connsiteX0" fmla="*/ 0 w 397725"/>
                <a:gd name="connsiteY0" fmla="*/ 685800 h 685826"/>
                <a:gd name="connsiteX1" fmla="*/ 219075 w 397725"/>
                <a:gd name="connsiteY1" fmla="*/ 304800 h 685826"/>
                <a:gd name="connsiteX2" fmla="*/ 95250 w 397725"/>
                <a:gd name="connsiteY2" fmla="*/ 85725 h 685826"/>
                <a:gd name="connsiteX3" fmla="*/ 390525 w 397725"/>
                <a:gd name="connsiteY3" fmla="*/ 66675 h 685826"/>
                <a:gd name="connsiteX4" fmla="*/ 314325 w 397725"/>
                <a:gd name="connsiteY4" fmla="*/ 0 h 685826"/>
                <a:gd name="connsiteX0" fmla="*/ 0 w 406758"/>
                <a:gd name="connsiteY0" fmla="*/ 781050 h 781076"/>
                <a:gd name="connsiteX1" fmla="*/ 219075 w 406758"/>
                <a:gd name="connsiteY1" fmla="*/ 400050 h 781076"/>
                <a:gd name="connsiteX2" fmla="*/ 95250 w 406758"/>
                <a:gd name="connsiteY2" fmla="*/ 180975 h 781076"/>
                <a:gd name="connsiteX3" fmla="*/ 390525 w 406758"/>
                <a:gd name="connsiteY3" fmla="*/ 161925 h 781076"/>
                <a:gd name="connsiteX4" fmla="*/ 371475 w 406758"/>
                <a:gd name="connsiteY4" fmla="*/ 0 h 781076"/>
                <a:gd name="connsiteX0" fmla="*/ 0 w 395988"/>
                <a:gd name="connsiteY0" fmla="*/ 695325 h 695351"/>
                <a:gd name="connsiteX1" fmla="*/ 219075 w 395988"/>
                <a:gd name="connsiteY1" fmla="*/ 314325 h 695351"/>
                <a:gd name="connsiteX2" fmla="*/ 95250 w 395988"/>
                <a:gd name="connsiteY2" fmla="*/ 95250 h 695351"/>
                <a:gd name="connsiteX3" fmla="*/ 390525 w 395988"/>
                <a:gd name="connsiteY3" fmla="*/ 76200 h 695351"/>
                <a:gd name="connsiteX4" fmla="*/ 295275 w 395988"/>
                <a:gd name="connsiteY4" fmla="*/ 0 h 695351"/>
                <a:gd name="connsiteX0" fmla="*/ 0 w 398772"/>
                <a:gd name="connsiteY0" fmla="*/ 704850 h 704876"/>
                <a:gd name="connsiteX1" fmla="*/ 219075 w 398772"/>
                <a:gd name="connsiteY1" fmla="*/ 323850 h 704876"/>
                <a:gd name="connsiteX2" fmla="*/ 95250 w 398772"/>
                <a:gd name="connsiteY2" fmla="*/ 104775 h 704876"/>
                <a:gd name="connsiteX3" fmla="*/ 390525 w 398772"/>
                <a:gd name="connsiteY3" fmla="*/ 85725 h 704876"/>
                <a:gd name="connsiteX4" fmla="*/ 323850 w 398772"/>
                <a:gd name="connsiteY4" fmla="*/ 0 h 704876"/>
                <a:gd name="connsiteX0" fmla="*/ 0 w 392872"/>
                <a:gd name="connsiteY0" fmla="*/ 704850 h 704876"/>
                <a:gd name="connsiteX1" fmla="*/ 219075 w 392872"/>
                <a:gd name="connsiteY1" fmla="*/ 323850 h 704876"/>
                <a:gd name="connsiteX2" fmla="*/ 219075 w 392872"/>
                <a:gd name="connsiteY2" fmla="*/ 104775 h 704876"/>
                <a:gd name="connsiteX3" fmla="*/ 390525 w 392872"/>
                <a:gd name="connsiteY3" fmla="*/ 85725 h 704876"/>
                <a:gd name="connsiteX4" fmla="*/ 323850 w 392872"/>
                <a:gd name="connsiteY4" fmla="*/ 0 h 704876"/>
                <a:gd name="connsiteX0" fmla="*/ 0 w 399828"/>
                <a:gd name="connsiteY0" fmla="*/ 704850 h 704875"/>
                <a:gd name="connsiteX1" fmla="*/ 219075 w 399828"/>
                <a:gd name="connsiteY1" fmla="*/ 323850 h 704875"/>
                <a:gd name="connsiteX2" fmla="*/ 76200 w 399828"/>
                <a:gd name="connsiteY2" fmla="*/ 171450 h 704875"/>
                <a:gd name="connsiteX3" fmla="*/ 390525 w 399828"/>
                <a:gd name="connsiteY3" fmla="*/ 85725 h 704875"/>
                <a:gd name="connsiteX4" fmla="*/ 323850 w 399828"/>
                <a:gd name="connsiteY4" fmla="*/ 0 h 704875"/>
                <a:gd name="connsiteX0" fmla="*/ 0 w 399828"/>
                <a:gd name="connsiteY0" fmla="*/ 704850 h 704887"/>
                <a:gd name="connsiteX1" fmla="*/ 209550 w 399828"/>
                <a:gd name="connsiteY1" fmla="*/ 419100 h 704887"/>
                <a:gd name="connsiteX2" fmla="*/ 76200 w 399828"/>
                <a:gd name="connsiteY2" fmla="*/ 171450 h 704887"/>
                <a:gd name="connsiteX3" fmla="*/ 390525 w 399828"/>
                <a:gd name="connsiteY3" fmla="*/ 85725 h 704887"/>
                <a:gd name="connsiteX4" fmla="*/ 323850 w 399828"/>
                <a:gd name="connsiteY4" fmla="*/ 0 h 704887"/>
                <a:gd name="connsiteX0" fmla="*/ 0 w 395803"/>
                <a:gd name="connsiteY0" fmla="*/ 704850 h 704887"/>
                <a:gd name="connsiteX1" fmla="*/ 209550 w 395803"/>
                <a:gd name="connsiteY1" fmla="*/ 419100 h 704887"/>
                <a:gd name="connsiteX2" fmla="*/ 152400 w 395803"/>
                <a:gd name="connsiteY2" fmla="*/ 161925 h 704887"/>
                <a:gd name="connsiteX3" fmla="*/ 390525 w 395803"/>
                <a:gd name="connsiteY3" fmla="*/ 85725 h 704887"/>
                <a:gd name="connsiteX4" fmla="*/ 323850 w 395803"/>
                <a:gd name="connsiteY4" fmla="*/ 0 h 704887"/>
                <a:gd name="connsiteX0" fmla="*/ 0 w 395803"/>
                <a:gd name="connsiteY0" fmla="*/ 704850 h 704906"/>
                <a:gd name="connsiteX1" fmla="*/ 209550 w 395803"/>
                <a:gd name="connsiteY1" fmla="*/ 485775 h 704906"/>
                <a:gd name="connsiteX2" fmla="*/ 152400 w 395803"/>
                <a:gd name="connsiteY2" fmla="*/ 161925 h 704906"/>
                <a:gd name="connsiteX3" fmla="*/ 390525 w 395803"/>
                <a:gd name="connsiteY3" fmla="*/ 85725 h 704906"/>
                <a:gd name="connsiteX4" fmla="*/ 323850 w 395803"/>
                <a:gd name="connsiteY4" fmla="*/ 0 h 704906"/>
                <a:gd name="connsiteX0" fmla="*/ 0 w 396755"/>
                <a:gd name="connsiteY0" fmla="*/ 704850 h 704902"/>
                <a:gd name="connsiteX1" fmla="*/ 209550 w 396755"/>
                <a:gd name="connsiteY1" fmla="*/ 485775 h 704902"/>
                <a:gd name="connsiteX2" fmla="*/ 133350 w 396755"/>
                <a:gd name="connsiteY2" fmla="*/ 228600 h 704902"/>
                <a:gd name="connsiteX3" fmla="*/ 390525 w 396755"/>
                <a:gd name="connsiteY3" fmla="*/ 85725 h 704902"/>
                <a:gd name="connsiteX4" fmla="*/ 323850 w 396755"/>
                <a:gd name="connsiteY4" fmla="*/ 0 h 704902"/>
                <a:gd name="connsiteX0" fmla="*/ 0 w 399296"/>
                <a:gd name="connsiteY0" fmla="*/ 704850 h 704902"/>
                <a:gd name="connsiteX1" fmla="*/ 209550 w 399296"/>
                <a:gd name="connsiteY1" fmla="*/ 485775 h 704902"/>
                <a:gd name="connsiteX2" fmla="*/ 85725 w 399296"/>
                <a:gd name="connsiteY2" fmla="*/ 219075 h 704902"/>
                <a:gd name="connsiteX3" fmla="*/ 390525 w 399296"/>
                <a:gd name="connsiteY3" fmla="*/ 85725 h 704902"/>
                <a:gd name="connsiteX4" fmla="*/ 323850 w 399296"/>
                <a:gd name="connsiteY4" fmla="*/ 0 h 704902"/>
                <a:gd name="connsiteX0" fmla="*/ 0 w 390525"/>
                <a:gd name="connsiteY0" fmla="*/ 619125 h 619177"/>
                <a:gd name="connsiteX1" fmla="*/ 209550 w 390525"/>
                <a:gd name="connsiteY1" fmla="*/ 400050 h 619177"/>
                <a:gd name="connsiteX2" fmla="*/ 85725 w 390525"/>
                <a:gd name="connsiteY2" fmla="*/ 133350 h 619177"/>
                <a:gd name="connsiteX3" fmla="*/ 390525 w 390525"/>
                <a:gd name="connsiteY3" fmla="*/ 0 h 619177"/>
                <a:gd name="connsiteX0" fmla="*/ 0 w 466725"/>
                <a:gd name="connsiteY0" fmla="*/ 666750 h 666802"/>
                <a:gd name="connsiteX1" fmla="*/ 209550 w 466725"/>
                <a:gd name="connsiteY1" fmla="*/ 447675 h 666802"/>
                <a:gd name="connsiteX2" fmla="*/ 85725 w 466725"/>
                <a:gd name="connsiteY2" fmla="*/ 180975 h 666802"/>
                <a:gd name="connsiteX3" fmla="*/ 466725 w 466725"/>
                <a:gd name="connsiteY3" fmla="*/ 0 h 666802"/>
                <a:gd name="connsiteX0" fmla="*/ 0 w 390525"/>
                <a:gd name="connsiteY0" fmla="*/ 723900 h 723939"/>
                <a:gd name="connsiteX1" fmla="*/ 133350 w 390525"/>
                <a:gd name="connsiteY1" fmla="*/ 447675 h 723939"/>
                <a:gd name="connsiteX2" fmla="*/ 9525 w 390525"/>
                <a:gd name="connsiteY2" fmla="*/ 180975 h 723939"/>
                <a:gd name="connsiteX3" fmla="*/ 390525 w 390525"/>
                <a:gd name="connsiteY3" fmla="*/ 0 h 723939"/>
                <a:gd name="connsiteX0" fmla="*/ 0 w 590550"/>
                <a:gd name="connsiteY0" fmla="*/ 676275 h 676324"/>
                <a:gd name="connsiteX1" fmla="*/ 333375 w 590550"/>
                <a:gd name="connsiteY1" fmla="*/ 447675 h 676324"/>
                <a:gd name="connsiteX2" fmla="*/ 209550 w 590550"/>
                <a:gd name="connsiteY2" fmla="*/ 180975 h 676324"/>
                <a:gd name="connsiteX3" fmla="*/ 590550 w 590550"/>
                <a:gd name="connsiteY3" fmla="*/ 0 h 676324"/>
                <a:gd name="connsiteX0" fmla="*/ 83712 w 388512"/>
                <a:gd name="connsiteY0" fmla="*/ 866775 h 866799"/>
                <a:gd name="connsiteX1" fmla="*/ 131337 w 388512"/>
                <a:gd name="connsiteY1" fmla="*/ 447675 h 866799"/>
                <a:gd name="connsiteX2" fmla="*/ 7512 w 388512"/>
                <a:gd name="connsiteY2" fmla="*/ 180975 h 866799"/>
                <a:gd name="connsiteX3" fmla="*/ 388512 w 388512"/>
                <a:gd name="connsiteY3" fmla="*/ 0 h 866799"/>
                <a:gd name="connsiteX0" fmla="*/ 0 w 447675"/>
                <a:gd name="connsiteY0" fmla="*/ 771525 h 771557"/>
                <a:gd name="connsiteX1" fmla="*/ 190500 w 447675"/>
                <a:gd name="connsiteY1" fmla="*/ 447675 h 771557"/>
                <a:gd name="connsiteX2" fmla="*/ 66675 w 447675"/>
                <a:gd name="connsiteY2" fmla="*/ 180975 h 771557"/>
                <a:gd name="connsiteX3" fmla="*/ 447675 w 447675"/>
                <a:gd name="connsiteY3" fmla="*/ 0 h 771557"/>
                <a:gd name="connsiteX0" fmla="*/ 0 w 561975"/>
                <a:gd name="connsiteY0" fmla="*/ 723900 h 723939"/>
                <a:gd name="connsiteX1" fmla="*/ 304800 w 561975"/>
                <a:gd name="connsiteY1" fmla="*/ 447675 h 723939"/>
                <a:gd name="connsiteX2" fmla="*/ 180975 w 561975"/>
                <a:gd name="connsiteY2" fmla="*/ 180975 h 723939"/>
                <a:gd name="connsiteX3" fmla="*/ 561975 w 561975"/>
                <a:gd name="connsiteY3" fmla="*/ 0 h 723939"/>
                <a:gd name="connsiteX0" fmla="*/ 0 w 390525"/>
                <a:gd name="connsiteY0" fmla="*/ 657225 h 657280"/>
                <a:gd name="connsiteX1" fmla="*/ 133350 w 390525"/>
                <a:gd name="connsiteY1" fmla="*/ 447675 h 657280"/>
                <a:gd name="connsiteX2" fmla="*/ 9525 w 390525"/>
                <a:gd name="connsiteY2" fmla="*/ 180975 h 657280"/>
                <a:gd name="connsiteX3" fmla="*/ 390525 w 390525"/>
                <a:gd name="connsiteY3" fmla="*/ 0 h 657280"/>
                <a:gd name="connsiteX0" fmla="*/ 16627 w 388102"/>
                <a:gd name="connsiteY0" fmla="*/ 609600 h 609678"/>
                <a:gd name="connsiteX1" fmla="*/ 130927 w 388102"/>
                <a:gd name="connsiteY1" fmla="*/ 447675 h 609678"/>
                <a:gd name="connsiteX2" fmla="*/ 7102 w 388102"/>
                <a:gd name="connsiteY2" fmla="*/ 180975 h 609678"/>
                <a:gd name="connsiteX3" fmla="*/ 388102 w 388102"/>
                <a:gd name="connsiteY3" fmla="*/ 0 h 609678"/>
                <a:gd name="connsiteX0" fmla="*/ 613292 w 630054"/>
                <a:gd name="connsiteY0" fmla="*/ 781050 h 781081"/>
                <a:gd name="connsiteX1" fmla="*/ 137042 w 630054"/>
                <a:gd name="connsiteY1" fmla="*/ 447675 h 781081"/>
                <a:gd name="connsiteX2" fmla="*/ 13217 w 630054"/>
                <a:gd name="connsiteY2" fmla="*/ 180975 h 781081"/>
                <a:gd name="connsiteX3" fmla="*/ 394217 w 630054"/>
                <a:gd name="connsiteY3" fmla="*/ 0 h 781081"/>
                <a:gd name="connsiteX0" fmla="*/ 622986 w 639517"/>
                <a:gd name="connsiteY0" fmla="*/ 676275 h 676324"/>
                <a:gd name="connsiteX1" fmla="*/ 137211 w 639517"/>
                <a:gd name="connsiteY1" fmla="*/ 447675 h 676324"/>
                <a:gd name="connsiteX2" fmla="*/ 13386 w 639517"/>
                <a:gd name="connsiteY2" fmla="*/ 180975 h 676324"/>
                <a:gd name="connsiteX3" fmla="*/ 394386 w 639517"/>
                <a:gd name="connsiteY3" fmla="*/ 0 h 676324"/>
                <a:gd name="connsiteX0" fmla="*/ 777777 w 2680953"/>
                <a:gd name="connsiteY0" fmla="*/ 659826 h 659875"/>
                <a:gd name="connsiteX1" fmla="*/ 292002 w 2680953"/>
                <a:gd name="connsiteY1" fmla="*/ 431226 h 659875"/>
                <a:gd name="connsiteX2" fmla="*/ 168177 w 2680953"/>
                <a:gd name="connsiteY2" fmla="*/ 164526 h 659875"/>
                <a:gd name="connsiteX3" fmla="*/ 2680952 w 2680953"/>
                <a:gd name="connsiteY3" fmla="*/ 0 h 659875"/>
                <a:gd name="connsiteX0" fmla="*/ 292002 w 2680953"/>
                <a:gd name="connsiteY0" fmla="*/ 431226 h 431226"/>
                <a:gd name="connsiteX1" fmla="*/ 168177 w 2680953"/>
                <a:gd name="connsiteY1" fmla="*/ 164526 h 431226"/>
                <a:gd name="connsiteX2" fmla="*/ 2680952 w 2680953"/>
                <a:gd name="connsiteY2" fmla="*/ 0 h 431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0953" h="431226">
                  <a:moveTo>
                    <a:pt x="292002" y="431226"/>
                  </a:moveTo>
                  <a:cubicBezTo>
                    <a:pt x="190402" y="348676"/>
                    <a:pt x="-229981" y="236397"/>
                    <a:pt x="168177" y="164526"/>
                  </a:cubicBezTo>
                  <a:cubicBezTo>
                    <a:pt x="566335" y="92655"/>
                    <a:pt x="2641265" y="36512"/>
                    <a:pt x="2680952" y="0"/>
                  </a:cubicBezTo>
                </a:path>
              </a:pathLst>
            </a:custGeom>
            <a:noFill/>
            <a:ln w="63500" cap="rnd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27843A1-D460-F752-237B-D23852AE7526}"/>
                </a:ext>
              </a:extLst>
            </p:cNvPr>
            <p:cNvCxnSpPr>
              <a:cxnSpLocks/>
              <a:endCxn id="81" idx="1"/>
            </p:cNvCxnSpPr>
            <p:nvPr/>
          </p:nvCxnSpPr>
          <p:spPr>
            <a:xfrm>
              <a:off x="6892047" y="459000"/>
              <a:ext cx="56367" cy="244330"/>
            </a:xfrm>
            <a:prstGeom prst="line">
              <a:avLst/>
            </a:prstGeom>
            <a:ln w="635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6A84651-C7DB-66DB-47DC-68C3AEA0543D}"/>
              </a:ext>
            </a:extLst>
          </p:cNvPr>
          <p:cNvSpPr/>
          <p:nvPr/>
        </p:nvSpPr>
        <p:spPr>
          <a:xfrm rot="5400000">
            <a:off x="521151" y="1444390"/>
            <a:ext cx="2153667" cy="1543623"/>
          </a:xfrm>
          <a:custGeom>
            <a:avLst/>
            <a:gdLst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42392 w 2426108"/>
              <a:gd name="connsiteY2" fmla="*/ 1587648 h 2119493"/>
              <a:gd name="connsiteX3" fmla="*/ 1222310 w 2426108"/>
              <a:gd name="connsiteY3" fmla="*/ 1037142 h 2119493"/>
              <a:gd name="connsiteX4" fmla="*/ 1530221 w 2426108"/>
              <a:gd name="connsiteY4" fmla="*/ 495966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14400 w 2426108"/>
              <a:gd name="connsiteY2" fmla="*/ 1550325 h 2119493"/>
              <a:gd name="connsiteX3" fmla="*/ 1222310 w 2426108"/>
              <a:gd name="connsiteY3" fmla="*/ 1037142 h 2119493"/>
              <a:gd name="connsiteX4" fmla="*/ 1530221 w 2426108"/>
              <a:gd name="connsiteY4" fmla="*/ 495966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14400 w 2426108"/>
              <a:gd name="connsiteY2" fmla="*/ 1550325 h 2119493"/>
              <a:gd name="connsiteX3" fmla="*/ 1222310 w 2426108"/>
              <a:gd name="connsiteY3" fmla="*/ 1037142 h 2119493"/>
              <a:gd name="connsiteX4" fmla="*/ 1530221 w 2426108"/>
              <a:gd name="connsiteY4" fmla="*/ 495966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61053 w 2426108"/>
              <a:gd name="connsiteY2" fmla="*/ 1559655 h 2119493"/>
              <a:gd name="connsiteX3" fmla="*/ 1222310 w 2426108"/>
              <a:gd name="connsiteY3" fmla="*/ 1037142 h 2119493"/>
              <a:gd name="connsiteX4" fmla="*/ 1530221 w 2426108"/>
              <a:gd name="connsiteY4" fmla="*/ 495966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61053 w 2426108"/>
              <a:gd name="connsiteY2" fmla="*/ 1559655 h 2119493"/>
              <a:gd name="connsiteX3" fmla="*/ 1240972 w 2426108"/>
              <a:gd name="connsiteY3" fmla="*/ 1065134 h 2119493"/>
              <a:gd name="connsiteX4" fmla="*/ 1530221 w 2426108"/>
              <a:gd name="connsiteY4" fmla="*/ 495966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61053 w 2426108"/>
              <a:gd name="connsiteY2" fmla="*/ 1559655 h 2119493"/>
              <a:gd name="connsiteX3" fmla="*/ 1240972 w 2426108"/>
              <a:gd name="connsiteY3" fmla="*/ 1065134 h 2119493"/>
              <a:gd name="connsiteX4" fmla="*/ 1548883 w 2426108"/>
              <a:gd name="connsiteY4" fmla="*/ 533289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61053 w 2426108"/>
              <a:gd name="connsiteY2" fmla="*/ 1559655 h 2119493"/>
              <a:gd name="connsiteX3" fmla="*/ 1231642 w 2426108"/>
              <a:gd name="connsiteY3" fmla="*/ 1055804 h 2119493"/>
              <a:gd name="connsiteX4" fmla="*/ 1548883 w 2426108"/>
              <a:gd name="connsiteY4" fmla="*/ 533289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23731 w 2426108"/>
              <a:gd name="connsiteY2" fmla="*/ 1559655 h 2119493"/>
              <a:gd name="connsiteX3" fmla="*/ 1231642 w 2426108"/>
              <a:gd name="connsiteY3" fmla="*/ 1055804 h 2119493"/>
              <a:gd name="connsiteX4" fmla="*/ 1548883 w 2426108"/>
              <a:gd name="connsiteY4" fmla="*/ 533289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51723 w 2426108"/>
              <a:gd name="connsiteY2" fmla="*/ 1568986 h 2119493"/>
              <a:gd name="connsiteX3" fmla="*/ 1231642 w 2426108"/>
              <a:gd name="connsiteY3" fmla="*/ 1055804 h 2119493"/>
              <a:gd name="connsiteX4" fmla="*/ 1548883 w 2426108"/>
              <a:gd name="connsiteY4" fmla="*/ 533289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3071"/>
              <a:gd name="connsiteY0" fmla="*/ 2113083 h 2113083"/>
              <a:gd name="connsiteX1" fmla="*/ 485192 w 2423071"/>
              <a:gd name="connsiteY1" fmla="*/ 2010446 h 2113083"/>
              <a:gd name="connsiteX2" fmla="*/ 951723 w 2423071"/>
              <a:gd name="connsiteY2" fmla="*/ 1562576 h 2113083"/>
              <a:gd name="connsiteX3" fmla="*/ 1231642 w 2423071"/>
              <a:gd name="connsiteY3" fmla="*/ 1049394 h 2113083"/>
              <a:gd name="connsiteX4" fmla="*/ 1548883 w 2423071"/>
              <a:gd name="connsiteY4" fmla="*/ 526879 h 2113083"/>
              <a:gd name="connsiteX5" fmla="*/ 1968759 w 2423071"/>
              <a:gd name="connsiteY5" fmla="*/ 116332 h 2113083"/>
              <a:gd name="connsiteX6" fmla="*/ 2388637 w 2423071"/>
              <a:gd name="connsiteY6" fmla="*/ 4364 h 2113083"/>
              <a:gd name="connsiteX7" fmla="*/ 2369976 w 2423071"/>
              <a:gd name="connsiteY7" fmla="*/ 41686 h 2113083"/>
              <a:gd name="connsiteX0" fmla="*/ 0 w 2388637"/>
              <a:gd name="connsiteY0" fmla="*/ 2108719 h 2108719"/>
              <a:gd name="connsiteX1" fmla="*/ 485192 w 2388637"/>
              <a:gd name="connsiteY1" fmla="*/ 2006082 h 2108719"/>
              <a:gd name="connsiteX2" fmla="*/ 951723 w 2388637"/>
              <a:gd name="connsiteY2" fmla="*/ 1558212 h 2108719"/>
              <a:gd name="connsiteX3" fmla="*/ 1231642 w 2388637"/>
              <a:gd name="connsiteY3" fmla="*/ 1045030 h 2108719"/>
              <a:gd name="connsiteX4" fmla="*/ 1548883 w 2388637"/>
              <a:gd name="connsiteY4" fmla="*/ 522515 h 2108719"/>
              <a:gd name="connsiteX5" fmla="*/ 1968759 w 2388637"/>
              <a:gd name="connsiteY5" fmla="*/ 111968 h 2108719"/>
              <a:gd name="connsiteX6" fmla="*/ 2388637 w 2388637"/>
              <a:gd name="connsiteY6" fmla="*/ 0 h 2108719"/>
              <a:gd name="connsiteX0" fmla="*/ 0 w 2435290"/>
              <a:gd name="connsiteY0" fmla="*/ 2127381 h 2127381"/>
              <a:gd name="connsiteX1" fmla="*/ 485192 w 2435290"/>
              <a:gd name="connsiteY1" fmla="*/ 2024744 h 2127381"/>
              <a:gd name="connsiteX2" fmla="*/ 951723 w 2435290"/>
              <a:gd name="connsiteY2" fmla="*/ 1576874 h 2127381"/>
              <a:gd name="connsiteX3" fmla="*/ 1231642 w 2435290"/>
              <a:gd name="connsiteY3" fmla="*/ 1063692 h 2127381"/>
              <a:gd name="connsiteX4" fmla="*/ 1548883 w 2435290"/>
              <a:gd name="connsiteY4" fmla="*/ 541177 h 2127381"/>
              <a:gd name="connsiteX5" fmla="*/ 1968759 w 2435290"/>
              <a:gd name="connsiteY5" fmla="*/ 130630 h 2127381"/>
              <a:gd name="connsiteX6" fmla="*/ 2435290 w 2435290"/>
              <a:gd name="connsiteY6" fmla="*/ 0 h 2127381"/>
              <a:gd name="connsiteX0" fmla="*/ 0 w 2435290"/>
              <a:gd name="connsiteY0" fmla="*/ 2099389 h 2099389"/>
              <a:gd name="connsiteX1" fmla="*/ 485192 w 2435290"/>
              <a:gd name="connsiteY1" fmla="*/ 1996752 h 2099389"/>
              <a:gd name="connsiteX2" fmla="*/ 951723 w 2435290"/>
              <a:gd name="connsiteY2" fmla="*/ 1548882 h 2099389"/>
              <a:gd name="connsiteX3" fmla="*/ 1231642 w 2435290"/>
              <a:gd name="connsiteY3" fmla="*/ 1035700 h 2099389"/>
              <a:gd name="connsiteX4" fmla="*/ 1548883 w 2435290"/>
              <a:gd name="connsiteY4" fmla="*/ 513185 h 2099389"/>
              <a:gd name="connsiteX5" fmla="*/ 1968759 w 2435290"/>
              <a:gd name="connsiteY5" fmla="*/ 102638 h 2099389"/>
              <a:gd name="connsiteX6" fmla="*/ 2435290 w 2435290"/>
              <a:gd name="connsiteY6" fmla="*/ 0 h 2099389"/>
              <a:gd name="connsiteX0" fmla="*/ 0 w 2435290"/>
              <a:gd name="connsiteY0" fmla="*/ 2099389 h 2099389"/>
              <a:gd name="connsiteX1" fmla="*/ 485192 w 2435290"/>
              <a:gd name="connsiteY1" fmla="*/ 1996752 h 2099389"/>
              <a:gd name="connsiteX2" fmla="*/ 951723 w 2435290"/>
              <a:gd name="connsiteY2" fmla="*/ 1548882 h 2099389"/>
              <a:gd name="connsiteX3" fmla="*/ 1231642 w 2435290"/>
              <a:gd name="connsiteY3" fmla="*/ 1035700 h 2099389"/>
              <a:gd name="connsiteX4" fmla="*/ 1548883 w 2435290"/>
              <a:gd name="connsiteY4" fmla="*/ 513185 h 2099389"/>
              <a:gd name="connsiteX5" fmla="*/ 1968759 w 2435290"/>
              <a:gd name="connsiteY5" fmla="*/ 102638 h 2099389"/>
              <a:gd name="connsiteX6" fmla="*/ 2435290 w 2435290"/>
              <a:gd name="connsiteY6" fmla="*/ 0 h 2099389"/>
              <a:gd name="connsiteX0" fmla="*/ 0 w 2435290"/>
              <a:gd name="connsiteY0" fmla="*/ 2099389 h 2099389"/>
              <a:gd name="connsiteX1" fmla="*/ 485192 w 2435290"/>
              <a:gd name="connsiteY1" fmla="*/ 1996752 h 2099389"/>
              <a:gd name="connsiteX2" fmla="*/ 951723 w 2435290"/>
              <a:gd name="connsiteY2" fmla="*/ 1548882 h 2099389"/>
              <a:gd name="connsiteX3" fmla="*/ 1231642 w 2435290"/>
              <a:gd name="connsiteY3" fmla="*/ 1035700 h 2099389"/>
              <a:gd name="connsiteX4" fmla="*/ 1548883 w 2435290"/>
              <a:gd name="connsiteY4" fmla="*/ 513185 h 2099389"/>
              <a:gd name="connsiteX5" fmla="*/ 1968759 w 2435290"/>
              <a:gd name="connsiteY5" fmla="*/ 102638 h 2099389"/>
              <a:gd name="connsiteX6" fmla="*/ 2435290 w 2435290"/>
              <a:gd name="connsiteY6" fmla="*/ 0 h 2099389"/>
              <a:gd name="connsiteX0" fmla="*/ 0 w 2491274"/>
              <a:gd name="connsiteY0" fmla="*/ 2099389 h 2099389"/>
              <a:gd name="connsiteX1" fmla="*/ 485192 w 2491274"/>
              <a:gd name="connsiteY1" fmla="*/ 1996752 h 2099389"/>
              <a:gd name="connsiteX2" fmla="*/ 951723 w 2491274"/>
              <a:gd name="connsiteY2" fmla="*/ 1548882 h 2099389"/>
              <a:gd name="connsiteX3" fmla="*/ 1231642 w 2491274"/>
              <a:gd name="connsiteY3" fmla="*/ 1035700 h 2099389"/>
              <a:gd name="connsiteX4" fmla="*/ 1548883 w 2491274"/>
              <a:gd name="connsiteY4" fmla="*/ 513185 h 2099389"/>
              <a:gd name="connsiteX5" fmla="*/ 1968759 w 2491274"/>
              <a:gd name="connsiteY5" fmla="*/ 102638 h 2099389"/>
              <a:gd name="connsiteX6" fmla="*/ 2491274 w 2491274"/>
              <a:gd name="connsiteY6" fmla="*/ 0 h 2099389"/>
              <a:gd name="connsiteX0" fmla="*/ 0 w 2491274"/>
              <a:gd name="connsiteY0" fmla="*/ 2099389 h 2099389"/>
              <a:gd name="connsiteX1" fmla="*/ 485192 w 2491274"/>
              <a:gd name="connsiteY1" fmla="*/ 1996752 h 2099389"/>
              <a:gd name="connsiteX2" fmla="*/ 951723 w 2491274"/>
              <a:gd name="connsiteY2" fmla="*/ 1548882 h 2099389"/>
              <a:gd name="connsiteX3" fmla="*/ 1231642 w 2491274"/>
              <a:gd name="connsiteY3" fmla="*/ 1035700 h 2099389"/>
              <a:gd name="connsiteX4" fmla="*/ 1548883 w 2491274"/>
              <a:gd name="connsiteY4" fmla="*/ 513185 h 2099389"/>
              <a:gd name="connsiteX5" fmla="*/ 2006082 w 2491274"/>
              <a:gd name="connsiteY5" fmla="*/ 158621 h 2099389"/>
              <a:gd name="connsiteX6" fmla="*/ 2491274 w 2491274"/>
              <a:gd name="connsiteY6" fmla="*/ 0 h 2099389"/>
              <a:gd name="connsiteX0" fmla="*/ 0 w 2491274"/>
              <a:gd name="connsiteY0" fmla="*/ 2099389 h 2099389"/>
              <a:gd name="connsiteX1" fmla="*/ 485192 w 2491274"/>
              <a:gd name="connsiteY1" fmla="*/ 1996752 h 2099389"/>
              <a:gd name="connsiteX2" fmla="*/ 951723 w 2491274"/>
              <a:gd name="connsiteY2" fmla="*/ 1548882 h 2099389"/>
              <a:gd name="connsiteX3" fmla="*/ 1231642 w 2491274"/>
              <a:gd name="connsiteY3" fmla="*/ 1035700 h 2099389"/>
              <a:gd name="connsiteX4" fmla="*/ 1548883 w 2491274"/>
              <a:gd name="connsiteY4" fmla="*/ 513185 h 2099389"/>
              <a:gd name="connsiteX5" fmla="*/ 2006082 w 2491274"/>
              <a:gd name="connsiteY5" fmla="*/ 158621 h 2099389"/>
              <a:gd name="connsiteX6" fmla="*/ 2491274 w 2491274"/>
              <a:gd name="connsiteY6" fmla="*/ 0 h 2099389"/>
              <a:gd name="connsiteX0" fmla="*/ 0 w 2491274"/>
              <a:gd name="connsiteY0" fmla="*/ 2099389 h 2099389"/>
              <a:gd name="connsiteX1" fmla="*/ 485192 w 2491274"/>
              <a:gd name="connsiteY1" fmla="*/ 1996752 h 2099389"/>
              <a:gd name="connsiteX2" fmla="*/ 951723 w 2491274"/>
              <a:gd name="connsiteY2" fmla="*/ 1548882 h 2099389"/>
              <a:gd name="connsiteX3" fmla="*/ 1231642 w 2491274"/>
              <a:gd name="connsiteY3" fmla="*/ 1035700 h 2099389"/>
              <a:gd name="connsiteX4" fmla="*/ 1548883 w 2491274"/>
              <a:gd name="connsiteY4" fmla="*/ 513185 h 2099389"/>
              <a:gd name="connsiteX5" fmla="*/ 2006082 w 2491274"/>
              <a:gd name="connsiteY5" fmla="*/ 158621 h 2099389"/>
              <a:gd name="connsiteX6" fmla="*/ 2491274 w 2491274"/>
              <a:gd name="connsiteY6" fmla="*/ 0 h 2099389"/>
              <a:gd name="connsiteX0" fmla="*/ 0 w 2500605"/>
              <a:gd name="connsiteY0" fmla="*/ 2062067 h 2062067"/>
              <a:gd name="connsiteX1" fmla="*/ 485192 w 2500605"/>
              <a:gd name="connsiteY1" fmla="*/ 1959430 h 2062067"/>
              <a:gd name="connsiteX2" fmla="*/ 951723 w 2500605"/>
              <a:gd name="connsiteY2" fmla="*/ 1511560 h 2062067"/>
              <a:gd name="connsiteX3" fmla="*/ 1231642 w 2500605"/>
              <a:gd name="connsiteY3" fmla="*/ 998378 h 2062067"/>
              <a:gd name="connsiteX4" fmla="*/ 1548883 w 2500605"/>
              <a:gd name="connsiteY4" fmla="*/ 475863 h 2062067"/>
              <a:gd name="connsiteX5" fmla="*/ 2006082 w 2500605"/>
              <a:gd name="connsiteY5" fmla="*/ 121299 h 2062067"/>
              <a:gd name="connsiteX6" fmla="*/ 2500605 w 2500605"/>
              <a:gd name="connsiteY6" fmla="*/ 0 h 2062067"/>
              <a:gd name="connsiteX0" fmla="*/ 0 w 2519266"/>
              <a:gd name="connsiteY0" fmla="*/ 2015414 h 2015414"/>
              <a:gd name="connsiteX1" fmla="*/ 485192 w 2519266"/>
              <a:gd name="connsiteY1" fmla="*/ 1912777 h 2015414"/>
              <a:gd name="connsiteX2" fmla="*/ 951723 w 2519266"/>
              <a:gd name="connsiteY2" fmla="*/ 1464907 h 2015414"/>
              <a:gd name="connsiteX3" fmla="*/ 1231642 w 2519266"/>
              <a:gd name="connsiteY3" fmla="*/ 951725 h 2015414"/>
              <a:gd name="connsiteX4" fmla="*/ 1548883 w 2519266"/>
              <a:gd name="connsiteY4" fmla="*/ 429210 h 2015414"/>
              <a:gd name="connsiteX5" fmla="*/ 2006082 w 2519266"/>
              <a:gd name="connsiteY5" fmla="*/ 74646 h 2015414"/>
              <a:gd name="connsiteX6" fmla="*/ 2519266 w 2519266"/>
              <a:gd name="connsiteY6" fmla="*/ 0 h 2015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9266" h="2015414">
                <a:moveTo>
                  <a:pt x="0" y="2015414"/>
                </a:moveTo>
                <a:cubicBezTo>
                  <a:pt x="164063" y="2008416"/>
                  <a:pt x="326572" y="2004528"/>
                  <a:pt x="485192" y="1912777"/>
                </a:cubicBezTo>
                <a:cubicBezTo>
                  <a:pt x="643812" y="1821026"/>
                  <a:pt x="845976" y="1643743"/>
                  <a:pt x="951723" y="1464907"/>
                </a:cubicBezTo>
                <a:cubicBezTo>
                  <a:pt x="1057470" y="1286071"/>
                  <a:pt x="1132115" y="1124341"/>
                  <a:pt x="1231642" y="951725"/>
                </a:cubicBezTo>
                <a:cubicBezTo>
                  <a:pt x="1331169" y="779109"/>
                  <a:pt x="1419810" y="575390"/>
                  <a:pt x="1548883" y="429210"/>
                </a:cubicBezTo>
                <a:cubicBezTo>
                  <a:pt x="1677956" y="283030"/>
                  <a:pt x="1844352" y="146181"/>
                  <a:pt x="2006082" y="74646"/>
                </a:cubicBezTo>
                <a:cubicBezTo>
                  <a:pt x="2167813" y="3111"/>
                  <a:pt x="2519266" y="0"/>
                  <a:pt x="2519266" y="0"/>
                </a:cubicBezTo>
              </a:path>
            </a:pathLst>
          </a:custGeom>
          <a:noFill/>
          <a:ln w="190500" cap="rnd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DB14A14-CC84-3FDB-4128-C352E759BAD4}"/>
              </a:ext>
            </a:extLst>
          </p:cNvPr>
          <p:cNvSpPr/>
          <p:nvPr/>
        </p:nvSpPr>
        <p:spPr>
          <a:xfrm rot="5400000" flipH="1">
            <a:off x="521151" y="3598058"/>
            <a:ext cx="2153667" cy="1543623"/>
          </a:xfrm>
          <a:custGeom>
            <a:avLst/>
            <a:gdLst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42392 w 2426108"/>
              <a:gd name="connsiteY2" fmla="*/ 1587648 h 2119493"/>
              <a:gd name="connsiteX3" fmla="*/ 1222310 w 2426108"/>
              <a:gd name="connsiteY3" fmla="*/ 1037142 h 2119493"/>
              <a:gd name="connsiteX4" fmla="*/ 1530221 w 2426108"/>
              <a:gd name="connsiteY4" fmla="*/ 495966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14400 w 2426108"/>
              <a:gd name="connsiteY2" fmla="*/ 1550325 h 2119493"/>
              <a:gd name="connsiteX3" fmla="*/ 1222310 w 2426108"/>
              <a:gd name="connsiteY3" fmla="*/ 1037142 h 2119493"/>
              <a:gd name="connsiteX4" fmla="*/ 1530221 w 2426108"/>
              <a:gd name="connsiteY4" fmla="*/ 495966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14400 w 2426108"/>
              <a:gd name="connsiteY2" fmla="*/ 1550325 h 2119493"/>
              <a:gd name="connsiteX3" fmla="*/ 1222310 w 2426108"/>
              <a:gd name="connsiteY3" fmla="*/ 1037142 h 2119493"/>
              <a:gd name="connsiteX4" fmla="*/ 1530221 w 2426108"/>
              <a:gd name="connsiteY4" fmla="*/ 495966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61053 w 2426108"/>
              <a:gd name="connsiteY2" fmla="*/ 1559655 h 2119493"/>
              <a:gd name="connsiteX3" fmla="*/ 1222310 w 2426108"/>
              <a:gd name="connsiteY3" fmla="*/ 1037142 h 2119493"/>
              <a:gd name="connsiteX4" fmla="*/ 1530221 w 2426108"/>
              <a:gd name="connsiteY4" fmla="*/ 495966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61053 w 2426108"/>
              <a:gd name="connsiteY2" fmla="*/ 1559655 h 2119493"/>
              <a:gd name="connsiteX3" fmla="*/ 1240972 w 2426108"/>
              <a:gd name="connsiteY3" fmla="*/ 1065134 h 2119493"/>
              <a:gd name="connsiteX4" fmla="*/ 1530221 w 2426108"/>
              <a:gd name="connsiteY4" fmla="*/ 495966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61053 w 2426108"/>
              <a:gd name="connsiteY2" fmla="*/ 1559655 h 2119493"/>
              <a:gd name="connsiteX3" fmla="*/ 1240972 w 2426108"/>
              <a:gd name="connsiteY3" fmla="*/ 1065134 h 2119493"/>
              <a:gd name="connsiteX4" fmla="*/ 1548883 w 2426108"/>
              <a:gd name="connsiteY4" fmla="*/ 533289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61053 w 2426108"/>
              <a:gd name="connsiteY2" fmla="*/ 1559655 h 2119493"/>
              <a:gd name="connsiteX3" fmla="*/ 1231642 w 2426108"/>
              <a:gd name="connsiteY3" fmla="*/ 1055804 h 2119493"/>
              <a:gd name="connsiteX4" fmla="*/ 1548883 w 2426108"/>
              <a:gd name="connsiteY4" fmla="*/ 533289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23731 w 2426108"/>
              <a:gd name="connsiteY2" fmla="*/ 1559655 h 2119493"/>
              <a:gd name="connsiteX3" fmla="*/ 1231642 w 2426108"/>
              <a:gd name="connsiteY3" fmla="*/ 1055804 h 2119493"/>
              <a:gd name="connsiteX4" fmla="*/ 1548883 w 2426108"/>
              <a:gd name="connsiteY4" fmla="*/ 533289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51723 w 2426108"/>
              <a:gd name="connsiteY2" fmla="*/ 1568986 h 2119493"/>
              <a:gd name="connsiteX3" fmla="*/ 1231642 w 2426108"/>
              <a:gd name="connsiteY3" fmla="*/ 1055804 h 2119493"/>
              <a:gd name="connsiteX4" fmla="*/ 1548883 w 2426108"/>
              <a:gd name="connsiteY4" fmla="*/ 533289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3071"/>
              <a:gd name="connsiteY0" fmla="*/ 2113083 h 2113083"/>
              <a:gd name="connsiteX1" fmla="*/ 485192 w 2423071"/>
              <a:gd name="connsiteY1" fmla="*/ 2010446 h 2113083"/>
              <a:gd name="connsiteX2" fmla="*/ 951723 w 2423071"/>
              <a:gd name="connsiteY2" fmla="*/ 1562576 h 2113083"/>
              <a:gd name="connsiteX3" fmla="*/ 1231642 w 2423071"/>
              <a:gd name="connsiteY3" fmla="*/ 1049394 h 2113083"/>
              <a:gd name="connsiteX4" fmla="*/ 1548883 w 2423071"/>
              <a:gd name="connsiteY4" fmla="*/ 526879 h 2113083"/>
              <a:gd name="connsiteX5" fmla="*/ 1968759 w 2423071"/>
              <a:gd name="connsiteY5" fmla="*/ 116332 h 2113083"/>
              <a:gd name="connsiteX6" fmla="*/ 2388637 w 2423071"/>
              <a:gd name="connsiteY6" fmla="*/ 4364 h 2113083"/>
              <a:gd name="connsiteX7" fmla="*/ 2369976 w 2423071"/>
              <a:gd name="connsiteY7" fmla="*/ 41686 h 2113083"/>
              <a:gd name="connsiteX0" fmla="*/ 0 w 2388637"/>
              <a:gd name="connsiteY0" fmla="*/ 2108719 h 2108719"/>
              <a:gd name="connsiteX1" fmla="*/ 485192 w 2388637"/>
              <a:gd name="connsiteY1" fmla="*/ 2006082 h 2108719"/>
              <a:gd name="connsiteX2" fmla="*/ 951723 w 2388637"/>
              <a:gd name="connsiteY2" fmla="*/ 1558212 h 2108719"/>
              <a:gd name="connsiteX3" fmla="*/ 1231642 w 2388637"/>
              <a:gd name="connsiteY3" fmla="*/ 1045030 h 2108719"/>
              <a:gd name="connsiteX4" fmla="*/ 1548883 w 2388637"/>
              <a:gd name="connsiteY4" fmla="*/ 522515 h 2108719"/>
              <a:gd name="connsiteX5" fmla="*/ 1968759 w 2388637"/>
              <a:gd name="connsiteY5" fmla="*/ 111968 h 2108719"/>
              <a:gd name="connsiteX6" fmla="*/ 2388637 w 2388637"/>
              <a:gd name="connsiteY6" fmla="*/ 0 h 2108719"/>
              <a:gd name="connsiteX0" fmla="*/ 0 w 2435290"/>
              <a:gd name="connsiteY0" fmla="*/ 2127381 h 2127381"/>
              <a:gd name="connsiteX1" fmla="*/ 485192 w 2435290"/>
              <a:gd name="connsiteY1" fmla="*/ 2024744 h 2127381"/>
              <a:gd name="connsiteX2" fmla="*/ 951723 w 2435290"/>
              <a:gd name="connsiteY2" fmla="*/ 1576874 h 2127381"/>
              <a:gd name="connsiteX3" fmla="*/ 1231642 w 2435290"/>
              <a:gd name="connsiteY3" fmla="*/ 1063692 h 2127381"/>
              <a:gd name="connsiteX4" fmla="*/ 1548883 w 2435290"/>
              <a:gd name="connsiteY4" fmla="*/ 541177 h 2127381"/>
              <a:gd name="connsiteX5" fmla="*/ 1968759 w 2435290"/>
              <a:gd name="connsiteY5" fmla="*/ 130630 h 2127381"/>
              <a:gd name="connsiteX6" fmla="*/ 2435290 w 2435290"/>
              <a:gd name="connsiteY6" fmla="*/ 0 h 2127381"/>
              <a:gd name="connsiteX0" fmla="*/ 0 w 2435290"/>
              <a:gd name="connsiteY0" fmla="*/ 2099389 h 2099389"/>
              <a:gd name="connsiteX1" fmla="*/ 485192 w 2435290"/>
              <a:gd name="connsiteY1" fmla="*/ 1996752 h 2099389"/>
              <a:gd name="connsiteX2" fmla="*/ 951723 w 2435290"/>
              <a:gd name="connsiteY2" fmla="*/ 1548882 h 2099389"/>
              <a:gd name="connsiteX3" fmla="*/ 1231642 w 2435290"/>
              <a:gd name="connsiteY3" fmla="*/ 1035700 h 2099389"/>
              <a:gd name="connsiteX4" fmla="*/ 1548883 w 2435290"/>
              <a:gd name="connsiteY4" fmla="*/ 513185 h 2099389"/>
              <a:gd name="connsiteX5" fmla="*/ 1968759 w 2435290"/>
              <a:gd name="connsiteY5" fmla="*/ 102638 h 2099389"/>
              <a:gd name="connsiteX6" fmla="*/ 2435290 w 2435290"/>
              <a:gd name="connsiteY6" fmla="*/ 0 h 2099389"/>
              <a:gd name="connsiteX0" fmla="*/ 0 w 2435290"/>
              <a:gd name="connsiteY0" fmla="*/ 2099389 h 2099389"/>
              <a:gd name="connsiteX1" fmla="*/ 485192 w 2435290"/>
              <a:gd name="connsiteY1" fmla="*/ 1996752 h 2099389"/>
              <a:gd name="connsiteX2" fmla="*/ 951723 w 2435290"/>
              <a:gd name="connsiteY2" fmla="*/ 1548882 h 2099389"/>
              <a:gd name="connsiteX3" fmla="*/ 1231642 w 2435290"/>
              <a:gd name="connsiteY3" fmla="*/ 1035700 h 2099389"/>
              <a:gd name="connsiteX4" fmla="*/ 1548883 w 2435290"/>
              <a:gd name="connsiteY4" fmla="*/ 513185 h 2099389"/>
              <a:gd name="connsiteX5" fmla="*/ 1968759 w 2435290"/>
              <a:gd name="connsiteY5" fmla="*/ 102638 h 2099389"/>
              <a:gd name="connsiteX6" fmla="*/ 2435290 w 2435290"/>
              <a:gd name="connsiteY6" fmla="*/ 0 h 2099389"/>
              <a:gd name="connsiteX0" fmla="*/ 0 w 2435290"/>
              <a:gd name="connsiteY0" fmla="*/ 2099389 h 2099389"/>
              <a:gd name="connsiteX1" fmla="*/ 485192 w 2435290"/>
              <a:gd name="connsiteY1" fmla="*/ 1996752 h 2099389"/>
              <a:gd name="connsiteX2" fmla="*/ 951723 w 2435290"/>
              <a:gd name="connsiteY2" fmla="*/ 1548882 h 2099389"/>
              <a:gd name="connsiteX3" fmla="*/ 1231642 w 2435290"/>
              <a:gd name="connsiteY3" fmla="*/ 1035700 h 2099389"/>
              <a:gd name="connsiteX4" fmla="*/ 1548883 w 2435290"/>
              <a:gd name="connsiteY4" fmla="*/ 513185 h 2099389"/>
              <a:gd name="connsiteX5" fmla="*/ 1968759 w 2435290"/>
              <a:gd name="connsiteY5" fmla="*/ 102638 h 2099389"/>
              <a:gd name="connsiteX6" fmla="*/ 2435290 w 2435290"/>
              <a:gd name="connsiteY6" fmla="*/ 0 h 2099389"/>
              <a:gd name="connsiteX0" fmla="*/ 0 w 2491274"/>
              <a:gd name="connsiteY0" fmla="*/ 2099389 h 2099389"/>
              <a:gd name="connsiteX1" fmla="*/ 485192 w 2491274"/>
              <a:gd name="connsiteY1" fmla="*/ 1996752 h 2099389"/>
              <a:gd name="connsiteX2" fmla="*/ 951723 w 2491274"/>
              <a:gd name="connsiteY2" fmla="*/ 1548882 h 2099389"/>
              <a:gd name="connsiteX3" fmla="*/ 1231642 w 2491274"/>
              <a:gd name="connsiteY3" fmla="*/ 1035700 h 2099389"/>
              <a:gd name="connsiteX4" fmla="*/ 1548883 w 2491274"/>
              <a:gd name="connsiteY4" fmla="*/ 513185 h 2099389"/>
              <a:gd name="connsiteX5" fmla="*/ 1968759 w 2491274"/>
              <a:gd name="connsiteY5" fmla="*/ 102638 h 2099389"/>
              <a:gd name="connsiteX6" fmla="*/ 2491274 w 2491274"/>
              <a:gd name="connsiteY6" fmla="*/ 0 h 2099389"/>
              <a:gd name="connsiteX0" fmla="*/ 0 w 2491274"/>
              <a:gd name="connsiteY0" fmla="*/ 2099389 h 2099389"/>
              <a:gd name="connsiteX1" fmla="*/ 485192 w 2491274"/>
              <a:gd name="connsiteY1" fmla="*/ 1996752 h 2099389"/>
              <a:gd name="connsiteX2" fmla="*/ 951723 w 2491274"/>
              <a:gd name="connsiteY2" fmla="*/ 1548882 h 2099389"/>
              <a:gd name="connsiteX3" fmla="*/ 1231642 w 2491274"/>
              <a:gd name="connsiteY3" fmla="*/ 1035700 h 2099389"/>
              <a:gd name="connsiteX4" fmla="*/ 1548883 w 2491274"/>
              <a:gd name="connsiteY4" fmla="*/ 513185 h 2099389"/>
              <a:gd name="connsiteX5" fmla="*/ 2006082 w 2491274"/>
              <a:gd name="connsiteY5" fmla="*/ 158621 h 2099389"/>
              <a:gd name="connsiteX6" fmla="*/ 2491274 w 2491274"/>
              <a:gd name="connsiteY6" fmla="*/ 0 h 2099389"/>
              <a:gd name="connsiteX0" fmla="*/ 0 w 2491274"/>
              <a:gd name="connsiteY0" fmla="*/ 2099389 h 2099389"/>
              <a:gd name="connsiteX1" fmla="*/ 485192 w 2491274"/>
              <a:gd name="connsiteY1" fmla="*/ 1996752 h 2099389"/>
              <a:gd name="connsiteX2" fmla="*/ 951723 w 2491274"/>
              <a:gd name="connsiteY2" fmla="*/ 1548882 h 2099389"/>
              <a:gd name="connsiteX3" fmla="*/ 1231642 w 2491274"/>
              <a:gd name="connsiteY3" fmla="*/ 1035700 h 2099389"/>
              <a:gd name="connsiteX4" fmla="*/ 1548883 w 2491274"/>
              <a:gd name="connsiteY4" fmla="*/ 513185 h 2099389"/>
              <a:gd name="connsiteX5" fmla="*/ 2006082 w 2491274"/>
              <a:gd name="connsiteY5" fmla="*/ 158621 h 2099389"/>
              <a:gd name="connsiteX6" fmla="*/ 2491274 w 2491274"/>
              <a:gd name="connsiteY6" fmla="*/ 0 h 2099389"/>
              <a:gd name="connsiteX0" fmla="*/ 0 w 2491274"/>
              <a:gd name="connsiteY0" fmla="*/ 2099389 h 2099389"/>
              <a:gd name="connsiteX1" fmla="*/ 485192 w 2491274"/>
              <a:gd name="connsiteY1" fmla="*/ 1996752 h 2099389"/>
              <a:gd name="connsiteX2" fmla="*/ 951723 w 2491274"/>
              <a:gd name="connsiteY2" fmla="*/ 1548882 h 2099389"/>
              <a:gd name="connsiteX3" fmla="*/ 1231642 w 2491274"/>
              <a:gd name="connsiteY3" fmla="*/ 1035700 h 2099389"/>
              <a:gd name="connsiteX4" fmla="*/ 1548883 w 2491274"/>
              <a:gd name="connsiteY4" fmla="*/ 513185 h 2099389"/>
              <a:gd name="connsiteX5" fmla="*/ 2006082 w 2491274"/>
              <a:gd name="connsiteY5" fmla="*/ 158621 h 2099389"/>
              <a:gd name="connsiteX6" fmla="*/ 2491274 w 2491274"/>
              <a:gd name="connsiteY6" fmla="*/ 0 h 2099389"/>
              <a:gd name="connsiteX0" fmla="*/ 0 w 2500605"/>
              <a:gd name="connsiteY0" fmla="*/ 2062067 h 2062067"/>
              <a:gd name="connsiteX1" fmla="*/ 485192 w 2500605"/>
              <a:gd name="connsiteY1" fmla="*/ 1959430 h 2062067"/>
              <a:gd name="connsiteX2" fmla="*/ 951723 w 2500605"/>
              <a:gd name="connsiteY2" fmla="*/ 1511560 h 2062067"/>
              <a:gd name="connsiteX3" fmla="*/ 1231642 w 2500605"/>
              <a:gd name="connsiteY3" fmla="*/ 998378 h 2062067"/>
              <a:gd name="connsiteX4" fmla="*/ 1548883 w 2500605"/>
              <a:gd name="connsiteY4" fmla="*/ 475863 h 2062067"/>
              <a:gd name="connsiteX5" fmla="*/ 2006082 w 2500605"/>
              <a:gd name="connsiteY5" fmla="*/ 121299 h 2062067"/>
              <a:gd name="connsiteX6" fmla="*/ 2500605 w 2500605"/>
              <a:gd name="connsiteY6" fmla="*/ 0 h 2062067"/>
              <a:gd name="connsiteX0" fmla="*/ 0 w 2519266"/>
              <a:gd name="connsiteY0" fmla="*/ 2015414 h 2015414"/>
              <a:gd name="connsiteX1" fmla="*/ 485192 w 2519266"/>
              <a:gd name="connsiteY1" fmla="*/ 1912777 h 2015414"/>
              <a:gd name="connsiteX2" fmla="*/ 951723 w 2519266"/>
              <a:gd name="connsiteY2" fmla="*/ 1464907 h 2015414"/>
              <a:gd name="connsiteX3" fmla="*/ 1231642 w 2519266"/>
              <a:gd name="connsiteY3" fmla="*/ 951725 h 2015414"/>
              <a:gd name="connsiteX4" fmla="*/ 1548883 w 2519266"/>
              <a:gd name="connsiteY4" fmla="*/ 429210 h 2015414"/>
              <a:gd name="connsiteX5" fmla="*/ 2006082 w 2519266"/>
              <a:gd name="connsiteY5" fmla="*/ 74646 h 2015414"/>
              <a:gd name="connsiteX6" fmla="*/ 2519266 w 2519266"/>
              <a:gd name="connsiteY6" fmla="*/ 0 h 2015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9266" h="2015414">
                <a:moveTo>
                  <a:pt x="0" y="2015414"/>
                </a:moveTo>
                <a:cubicBezTo>
                  <a:pt x="164063" y="2008416"/>
                  <a:pt x="326572" y="2004528"/>
                  <a:pt x="485192" y="1912777"/>
                </a:cubicBezTo>
                <a:cubicBezTo>
                  <a:pt x="643812" y="1821026"/>
                  <a:pt x="845976" y="1643743"/>
                  <a:pt x="951723" y="1464907"/>
                </a:cubicBezTo>
                <a:cubicBezTo>
                  <a:pt x="1057470" y="1286071"/>
                  <a:pt x="1132115" y="1124341"/>
                  <a:pt x="1231642" y="951725"/>
                </a:cubicBezTo>
                <a:cubicBezTo>
                  <a:pt x="1331169" y="779109"/>
                  <a:pt x="1419810" y="575390"/>
                  <a:pt x="1548883" y="429210"/>
                </a:cubicBezTo>
                <a:cubicBezTo>
                  <a:pt x="1677956" y="283030"/>
                  <a:pt x="1844352" y="146181"/>
                  <a:pt x="2006082" y="74646"/>
                </a:cubicBezTo>
                <a:cubicBezTo>
                  <a:pt x="2167813" y="3111"/>
                  <a:pt x="2519266" y="0"/>
                  <a:pt x="2519266" y="0"/>
                </a:cubicBezTo>
              </a:path>
            </a:pathLst>
          </a:custGeom>
          <a:noFill/>
          <a:ln w="190500" cap="rnd">
            <a:solidFill>
              <a:srgbClr val="7030A0"/>
            </a:solidFill>
            <a:headEnd type="oval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6B7AA6A-458D-8378-F7BA-874147E4764D}"/>
              </a:ext>
            </a:extLst>
          </p:cNvPr>
          <p:cNvSpPr/>
          <p:nvPr/>
        </p:nvSpPr>
        <p:spPr>
          <a:xfrm rot="5400000" flipV="1">
            <a:off x="435383" y="1444390"/>
            <a:ext cx="2153667" cy="1543623"/>
          </a:xfrm>
          <a:custGeom>
            <a:avLst/>
            <a:gdLst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42392 w 2426108"/>
              <a:gd name="connsiteY2" fmla="*/ 1587648 h 2119493"/>
              <a:gd name="connsiteX3" fmla="*/ 1222310 w 2426108"/>
              <a:gd name="connsiteY3" fmla="*/ 1037142 h 2119493"/>
              <a:gd name="connsiteX4" fmla="*/ 1530221 w 2426108"/>
              <a:gd name="connsiteY4" fmla="*/ 495966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14400 w 2426108"/>
              <a:gd name="connsiteY2" fmla="*/ 1550325 h 2119493"/>
              <a:gd name="connsiteX3" fmla="*/ 1222310 w 2426108"/>
              <a:gd name="connsiteY3" fmla="*/ 1037142 h 2119493"/>
              <a:gd name="connsiteX4" fmla="*/ 1530221 w 2426108"/>
              <a:gd name="connsiteY4" fmla="*/ 495966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14400 w 2426108"/>
              <a:gd name="connsiteY2" fmla="*/ 1550325 h 2119493"/>
              <a:gd name="connsiteX3" fmla="*/ 1222310 w 2426108"/>
              <a:gd name="connsiteY3" fmla="*/ 1037142 h 2119493"/>
              <a:gd name="connsiteX4" fmla="*/ 1530221 w 2426108"/>
              <a:gd name="connsiteY4" fmla="*/ 495966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61053 w 2426108"/>
              <a:gd name="connsiteY2" fmla="*/ 1559655 h 2119493"/>
              <a:gd name="connsiteX3" fmla="*/ 1222310 w 2426108"/>
              <a:gd name="connsiteY3" fmla="*/ 1037142 h 2119493"/>
              <a:gd name="connsiteX4" fmla="*/ 1530221 w 2426108"/>
              <a:gd name="connsiteY4" fmla="*/ 495966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61053 w 2426108"/>
              <a:gd name="connsiteY2" fmla="*/ 1559655 h 2119493"/>
              <a:gd name="connsiteX3" fmla="*/ 1240972 w 2426108"/>
              <a:gd name="connsiteY3" fmla="*/ 1065134 h 2119493"/>
              <a:gd name="connsiteX4" fmla="*/ 1530221 w 2426108"/>
              <a:gd name="connsiteY4" fmla="*/ 495966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61053 w 2426108"/>
              <a:gd name="connsiteY2" fmla="*/ 1559655 h 2119493"/>
              <a:gd name="connsiteX3" fmla="*/ 1240972 w 2426108"/>
              <a:gd name="connsiteY3" fmla="*/ 1065134 h 2119493"/>
              <a:gd name="connsiteX4" fmla="*/ 1548883 w 2426108"/>
              <a:gd name="connsiteY4" fmla="*/ 533289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61053 w 2426108"/>
              <a:gd name="connsiteY2" fmla="*/ 1559655 h 2119493"/>
              <a:gd name="connsiteX3" fmla="*/ 1231642 w 2426108"/>
              <a:gd name="connsiteY3" fmla="*/ 1055804 h 2119493"/>
              <a:gd name="connsiteX4" fmla="*/ 1548883 w 2426108"/>
              <a:gd name="connsiteY4" fmla="*/ 533289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23731 w 2426108"/>
              <a:gd name="connsiteY2" fmla="*/ 1559655 h 2119493"/>
              <a:gd name="connsiteX3" fmla="*/ 1231642 w 2426108"/>
              <a:gd name="connsiteY3" fmla="*/ 1055804 h 2119493"/>
              <a:gd name="connsiteX4" fmla="*/ 1548883 w 2426108"/>
              <a:gd name="connsiteY4" fmla="*/ 533289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51723 w 2426108"/>
              <a:gd name="connsiteY2" fmla="*/ 1568986 h 2119493"/>
              <a:gd name="connsiteX3" fmla="*/ 1231642 w 2426108"/>
              <a:gd name="connsiteY3" fmla="*/ 1055804 h 2119493"/>
              <a:gd name="connsiteX4" fmla="*/ 1548883 w 2426108"/>
              <a:gd name="connsiteY4" fmla="*/ 533289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3071"/>
              <a:gd name="connsiteY0" fmla="*/ 2113083 h 2113083"/>
              <a:gd name="connsiteX1" fmla="*/ 485192 w 2423071"/>
              <a:gd name="connsiteY1" fmla="*/ 2010446 h 2113083"/>
              <a:gd name="connsiteX2" fmla="*/ 951723 w 2423071"/>
              <a:gd name="connsiteY2" fmla="*/ 1562576 h 2113083"/>
              <a:gd name="connsiteX3" fmla="*/ 1231642 w 2423071"/>
              <a:gd name="connsiteY3" fmla="*/ 1049394 h 2113083"/>
              <a:gd name="connsiteX4" fmla="*/ 1548883 w 2423071"/>
              <a:gd name="connsiteY4" fmla="*/ 526879 h 2113083"/>
              <a:gd name="connsiteX5" fmla="*/ 1968759 w 2423071"/>
              <a:gd name="connsiteY5" fmla="*/ 116332 h 2113083"/>
              <a:gd name="connsiteX6" fmla="*/ 2388637 w 2423071"/>
              <a:gd name="connsiteY6" fmla="*/ 4364 h 2113083"/>
              <a:gd name="connsiteX7" fmla="*/ 2369976 w 2423071"/>
              <a:gd name="connsiteY7" fmla="*/ 41686 h 2113083"/>
              <a:gd name="connsiteX0" fmla="*/ 0 w 2388637"/>
              <a:gd name="connsiteY0" fmla="*/ 2108719 h 2108719"/>
              <a:gd name="connsiteX1" fmla="*/ 485192 w 2388637"/>
              <a:gd name="connsiteY1" fmla="*/ 2006082 h 2108719"/>
              <a:gd name="connsiteX2" fmla="*/ 951723 w 2388637"/>
              <a:gd name="connsiteY2" fmla="*/ 1558212 h 2108719"/>
              <a:gd name="connsiteX3" fmla="*/ 1231642 w 2388637"/>
              <a:gd name="connsiteY3" fmla="*/ 1045030 h 2108719"/>
              <a:gd name="connsiteX4" fmla="*/ 1548883 w 2388637"/>
              <a:gd name="connsiteY4" fmla="*/ 522515 h 2108719"/>
              <a:gd name="connsiteX5" fmla="*/ 1968759 w 2388637"/>
              <a:gd name="connsiteY5" fmla="*/ 111968 h 2108719"/>
              <a:gd name="connsiteX6" fmla="*/ 2388637 w 2388637"/>
              <a:gd name="connsiteY6" fmla="*/ 0 h 2108719"/>
              <a:gd name="connsiteX0" fmla="*/ 0 w 2435290"/>
              <a:gd name="connsiteY0" fmla="*/ 2127381 h 2127381"/>
              <a:gd name="connsiteX1" fmla="*/ 485192 w 2435290"/>
              <a:gd name="connsiteY1" fmla="*/ 2024744 h 2127381"/>
              <a:gd name="connsiteX2" fmla="*/ 951723 w 2435290"/>
              <a:gd name="connsiteY2" fmla="*/ 1576874 h 2127381"/>
              <a:gd name="connsiteX3" fmla="*/ 1231642 w 2435290"/>
              <a:gd name="connsiteY3" fmla="*/ 1063692 h 2127381"/>
              <a:gd name="connsiteX4" fmla="*/ 1548883 w 2435290"/>
              <a:gd name="connsiteY4" fmla="*/ 541177 h 2127381"/>
              <a:gd name="connsiteX5" fmla="*/ 1968759 w 2435290"/>
              <a:gd name="connsiteY5" fmla="*/ 130630 h 2127381"/>
              <a:gd name="connsiteX6" fmla="*/ 2435290 w 2435290"/>
              <a:gd name="connsiteY6" fmla="*/ 0 h 2127381"/>
              <a:gd name="connsiteX0" fmla="*/ 0 w 2435290"/>
              <a:gd name="connsiteY0" fmla="*/ 2099389 h 2099389"/>
              <a:gd name="connsiteX1" fmla="*/ 485192 w 2435290"/>
              <a:gd name="connsiteY1" fmla="*/ 1996752 h 2099389"/>
              <a:gd name="connsiteX2" fmla="*/ 951723 w 2435290"/>
              <a:gd name="connsiteY2" fmla="*/ 1548882 h 2099389"/>
              <a:gd name="connsiteX3" fmla="*/ 1231642 w 2435290"/>
              <a:gd name="connsiteY3" fmla="*/ 1035700 h 2099389"/>
              <a:gd name="connsiteX4" fmla="*/ 1548883 w 2435290"/>
              <a:gd name="connsiteY4" fmla="*/ 513185 h 2099389"/>
              <a:gd name="connsiteX5" fmla="*/ 1968759 w 2435290"/>
              <a:gd name="connsiteY5" fmla="*/ 102638 h 2099389"/>
              <a:gd name="connsiteX6" fmla="*/ 2435290 w 2435290"/>
              <a:gd name="connsiteY6" fmla="*/ 0 h 2099389"/>
              <a:gd name="connsiteX0" fmla="*/ 0 w 2435290"/>
              <a:gd name="connsiteY0" fmla="*/ 2099389 h 2099389"/>
              <a:gd name="connsiteX1" fmla="*/ 485192 w 2435290"/>
              <a:gd name="connsiteY1" fmla="*/ 1996752 h 2099389"/>
              <a:gd name="connsiteX2" fmla="*/ 951723 w 2435290"/>
              <a:gd name="connsiteY2" fmla="*/ 1548882 h 2099389"/>
              <a:gd name="connsiteX3" fmla="*/ 1231642 w 2435290"/>
              <a:gd name="connsiteY3" fmla="*/ 1035700 h 2099389"/>
              <a:gd name="connsiteX4" fmla="*/ 1548883 w 2435290"/>
              <a:gd name="connsiteY4" fmla="*/ 513185 h 2099389"/>
              <a:gd name="connsiteX5" fmla="*/ 1968759 w 2435290"/>
              <a:gd name="connsiteY5" fmla="*/ 102638 h 2099389"/>
              <a:gd name="connsiteX6" fmla="*/ 2435290 w 2435290"/>
              <a:gd name="connsiteY6" fmla="*/ 0 h 2099389"/>
              <a:gd name="connsiteX0" fmla="*/ 0 w 2435290"/>
              <a:gd name="connsiteY0" fmla="*/ 2099389 h 2099389"/>
              <a:gd name="connsiteX1" fmla="*/ 485192 w 2435290"/>
              <a:gd name="connsiteY1" fmla="*/ 1996752 h 2099389"/>
              <a:gd name="connsiteX2" fmla="*/ 951723 w 2435290"/>
              <a:gd name="connsiteY2" fmla="*/ 1548882 h 2099389"/>
              <a:gd name="connsiteX3" fmla="*/ 1231642 w 2435290"/>
              <a:gd name="connsiteY3" fmla="*/ 1035700 h 2099389"/>
              <a:gd name="connsiteX4" fmla="*/ 1548883 w 2435290"/>
              <a:gd name="connsiteY4" fmla="*/ 513185 h 2099389"/>
              <a:gd name="connsiteX5" fmla="*/ 1968759 w 2435290"/>
              <a:gd name="connsiteY5" fmla="*/ 102638 h 2099389"/>
              <a:gd name="connsiteX6" fmla="*/ 2435290 w 2435290"/>
              <a:gd name="connsiteY6" fmla="*/ 0 h 2099389"/>
              <a:gd name="connsiteX0" fmla="*/ 0 w 2491274"/>
              <a:gd name="connsiteY0" fmla="*/ 2099389 h 2099389"/>
              <a:gd name="connsiteX1" fmla="*/ 485192 w 2491274"/>
              <a:gd name="connsiteY1" fmla="*/ 1996752 h 2099389"/>
              <a:gd name="connsiteX2" fmla="*/ 951723 w 2491274"/>
              <a:gd name="connsiteY2" fmla="*/ 1548882 h 2099389"/>
              <a:gd name="connsiteX3" fmla="*/ 1231642 w 2491274"/>
              <a:gd name="connsiteY3" fmla="*/ 1035700 h 2099389"/>
              <a:gd name="connsiteX4" fmla="*/ 1548883 w 2491274"/>
              <a:gd name="connsiteY4" fmla="*/ 513185 h 2099389"/>
              <a:gd name="connsiteX5" fmla="*/ 1968759 w 2491274"/>
              <a:gd name="connsiteY5" fmla="*/ 102638 h 2099389"/>
              <a:gd name="connsiteX6" fmla="*/ 2491274 w 2491274"/>
              <a:gd name="connsiteY6" fmla="*/ 0 h 2099389"/>
              <a:gd name="connsiteX0" fmla="*/ 0 w 2491274"/>
              <a:gd name="connsiteY0" fmla="*/ 2099389 h 2099389"/>
              <a:gd name="connsiteX1" fmla="*/ 485192 w 2491274"/>
              <a:gd name="connsiteY1" fmla="*/ 1996752 h 2099389"/>
              <a:gd name="connsiteX2" fmla="*/ 951723 w 2491274"/>
              <a:gd name="connsiteY2" fmla="*/ 1548882 h 2099389"/>
              <a:gd name="connsiteX3" fmla="*/ 1231642 w 2491274"/>
              <a:gd name="connsiteY3" fmla="*/ 1035700 h 2099389"/>
              <a:gd name="connsiteX4" fmla="*/ 1548883 w 2491274"/>
              <a:gd name="connsiteY4" fmla="*/ 513185 h 2099389"/>
              <a:gd name="connsiteX5" fmla="*/ 2006082 w 2491274"/>
              <a:gd name="connsiteY5" fmla="*/ 158621 h 2099389"/>
              <a:gd name="connsiteX6" fmla="*/ 2491274 w 2491274"/>
              <a:gd name="connsiteY6" fmla="*/ 0 h 2099389"/>
              <a:gd name="connsiteX0" fmla="*/ 0 w 2491274"/>
              <a:gd name="connsiteY0" fmla="*/ 2099389 h 2099389"/>
              <a:gd name="connsiteX1" fmla="*/ 485192 w 2491274"/>
              <a:gd name="connsiteY1" fmla="*/ 1996752 h 2099389"/>
              <a:gd name="connsiteX2" fmla="*/ 951723 w 2491274"/>
              <a:gd name="connsiteY2" fmla="*/ 1548882 h 2099389"/>
              <a:gd name="connsiteX3" fmla="*/ 1231642 w 2491274"/>
              <a:gd name="connsiteY3" fmla="*/ 1035700 h 2099389"/>
              <a:gd name="connsiteX4" fmla="*/ 1548883 w 2491274"/>
              <a:gd name="connsiteY4" fmla="*/ 513185 h 2099389"/>
              <a:gd name="connsiteX5" fmla="*/ 2006082 w 2491274"/>
              <a:gd name="connsiteY5" fmla="*/ 158621 h 2099389"/>
              <a:gd name="connsiteX6" fmla="*/ 2491274 w 2491274"/>
              <a:gd name="connsiteY6" fmla="*/ 0 h 2099389"/>
              <a:gd name="connsiteX0" fmla="*/ 0 w 2491274"/>
              <a:gd name="connsiteY0" fmla="*/ 2099389 h 2099389"/>
              <a:gd name="connsiteX1" fmla="*/ 485192 w 2491274"/>
              <a:gd name="connsiteY1" fmla="*/ 1996752 h 2099389"/>
              <a:gd name="connsiteX2" fmla="*/ 951723 w 2491274"/>
              <a:gd name="connsiteY2" fmla="*/ 1548882 h 2099389"/>
              <a:gd name="connsiteX3" fmla="*/ 1231642 w 2491274"/>
              <a:gd name="connsiteY3" fmla="*/ 1035700 h 2099389"/>
              <a:gd name="connsiteX4" fmla="*/ 1548883 w 2491274"/>
              <a:gd name="connsiteY4" fmla="*/ 513185 h 2099389"/>
              <a:gd name="connsiteX5" fmla="*/ 2006082 w 2491274"/>
              <a:gd name="connsiteY5" fmla="*/ 158621 h 2099389"/>
              <a:gd name="connsiteX6" fmla="*/ 2491274 w 2491274"/>
              <a:gd name="connsiteY6" fmla="*/ 0 h 2099389"/>
              <a:gd name="connsiteX0" fmla="*/ 0 w 2500605"/>
              <a:gd name="connsiteY0" fmla="*/ 2062067 h 2062067"/>
              <a:gd name="connsiteX1" fmla="*/ 485192 w 2500605"/>
              <a:gd name="connsiteY1" fmla="*/ 1959430 h 2062067"/>
              <a:gd name="connsiteX2" fmla="*/ 951723 w 2500605"/>
              <a:gd name="connsiteY2" fmla="*/ 1511560 h 2062067"/>
              <a:gd name="connsiteX3" fmla="*/ 1231642 w 2500605"/>
              <a:gd name="connsiteY3" fmla="*/ 998378 h 2062067"/>
              <a:gd name="connsiteX4" fmla="*/ 1548883 w 2500605"/>
              <a:gd name="connsiteY4" fmla="*/ 475863 h 2062067"/>
              <a:gd name="connsiteX5" fmla="*/ 2006082 w 2500605"/>
              <a:gd name="connsiteY5" fmla="*/ 121299 h 2062067"/>
              <a:gd name="connsiteX6" fmla="*/ 2500605 w 2500605"/>
              <a:gd name="connsiteY6" fmla="*/ 0 h 2062067"/>
              <a:gd name="connsiteX0" fmla="*/ 0 w 2519266"/>
              <a:gd name="connsiteY0" fmla="*/ 2015414 h 2015414"/>
              <a:gd name="connsiteX1" fmla="*/ 485192 w 2519266"/>
              <a:gd name="connsiteY1" fmla="*/ 1912777 h 2015414"/>
              <a:gd name="connsiteX2" fmla="*/ 951723 w 2519266"/>
              <a:gd name="connsiteY2" fmla="*/ 1464907 h 2015414"/>
              <a:gd name="connsiteX3" fmla="*/ 1231642 w 2519266"/>
              <a:gd name="connsiteY3" fmla="*/ 951725 h 2015414"/>
              <a:gd name="connsiteX4" fmla="*/ 1548883 w 2519266"/>
              <a:gd name="connsiteY4" fmla="*/ 429210 h 2015414"/>
              <a:gd name="connsiteX5" fmla="*/ 2006082 w 2519266"/>
              <a:gd name="connsiteY5" fmla="*/ 74646 h 2015414"/>
              <a:gd name="connsiteX6" fmla="*/ 2519266 w 2519266"/>
              <a:gd name="connsiteY6" fmla="*/ 0 h 2015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9266" h="2015414">
                <a:moveTo>
                  <a:pt x="0" y="2015414"/>
                </a:moveTo>
                <a:cubicBezTo>
                  <a:pt x="164063" y="2008416"/>
                  <a:pt x="326572" y="2004528"/>
                  <a:pt x="485192" y="1912777"/>
                </a:cubicBezTo>
                <a:cubicBezTo>
                  <a:pt x="643812" y="1821026"/>
                  <a:pt x="845976" y="1643743"/>
                  <a:pt x="951723" y="1464907"/>
                </a:cubicBezTo>
                <a:cubicBezTo>
                  <a:pt x="1057470" y="1286071"/>
                  <a:pt x="1132115" y="1124341"/>
                  <a:pt x="1231642" y="951725"/>
                </a:cubicBezTo>
                <a:cubicBezTo>
                  <a:pt x="1331169" y="779109"/>
                  <a:pt x="1419810" y="575390"/>
                  <a:pt x="1548883" y="429210"/>
                </a:cubicBezTo>
                <a:cubicBezTo>
                  <a:pt x="1677956" y="283030"/>
                  <a:pt x="1844352" y="146181"/>
                  <a:pt x="2006082" y="74646"/>
                </a:cubicBezTo>
                <a:cubicBezTo>
                  <a:pt x="2167813" y="3111"/>
                  <a:pt x="2519266" y="0"/>
                  <a:pt x="2519266" y="0"/>
                </a:cubicBezTo>
              </a:path>
            </a:pathLst>
          </a:custGeom>
          <a:noFill/>
          <a:ln w="190500" cap="rnd">
            <a:solidFill>
              <a:srgbClr val="00B050"/>
            </a:solidFill>
            <a:headEnd type="oval" w="med" len="lg"/>
            <a:tailEnd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43FDA090-BABD-3036-BBFF-2428A0DC44A0}"/>
              </a:ext>
            </a:extLst>
          </p:cNvPr>
          <p:cNvSpPr/>
          <p:nvPr/>
        </p:nvSpPr>
        <p:spPr>
          <a:xfrm rot="5400000" flipH="1" flipV="1">
            <a:off x="435383" y="3598058"/>
            <a:ext cx="2153667" cy="1543623"/>
          </a:xfrm>
          <a:custGeom>
            <a:avLst/>
            <a:gdLst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42392 w 2426108"/>
              <a:gd name="connsiteY2" fmla="*/ 1587648 h 2119493"/>
              <a:gd name="connsiteX3" fmla="*/ 1222310 w 2426108"/>
              <a:gd name="connsiteY3" fmla="*/ 1037142 h 2119493"/>
              <a:gd name="connsiteX4" fmla="*/ 1530221 w 2426108"/>
              <a:gd name="connsiteY4" fmla="*/ 495966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14400 w 2426108"/>
              <a:gd name="connsiteY2" fmla="*/ 1550325 h 2119493"/>
              <a:gd name="connsiteX3" fmla="*/ 1222310 w 2426108"/>
              <a:gd name="connsiteY3" fmla="*/ 1037142 h 2119493"/>
              <a:gd name="connsiteX4" fmla="*/ 1530221 w 2426108"/>
              <a:gd name="connsiteY4" fmla="*/ 495966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14400 w 2426108"/>
              <a:gd name="connsiteY2" fmla="*/ 1550325 h 2119493"/>
              <a:gd name="connsiteX3" fmla="*/ 1222310 w 2426108"/>
              <a:gd name="connsiteY3" fmla="*/ 1037142 h 2119493"/>
              <a:gd name="connsiteX4" fmla="*/ 1530221 w 2426108"/>
              <a:gd name="connsiteY4" fmla="*/ 495966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61053 w 2426108"/>
              <a:gd name="connsiteY2" fmla="*/ 1559655 h 2119493"/>
              <a:gd name="connsiteX3" fmla="*/ 1222310 w 2426108"/>
              <a:gd name="connsiteY3" fmla="*/ 1037142 h 2119493"/>
              <a:gd name="connsiteX4" fmla="*/ 1530221 w 2426108"/>
              <a:gd name="connsiteY4" fmla="*/ 495966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61053 w 2426108"/>
              <a:gd name="connsiteY2" fmla="*/ 1559655 h 2119493"/>
              <a:gd name="connsiteX3" fmla="*/ 1240972 w 2426108"/>
              <a:gd name="connsiteY3" fmla="*/ 1065134 h 2119493"/>
              <a:gd name="connsiteX4" fmla="*/ 1530221 w 2426108"/>
              <a:gd name="connsiteY4" fmla="*/ 495966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61053 w 2426108"/>
              <a:gd name="connsiteY2" fmla="*/ 1559655 h 2119493"/>
              <a:gd name="connsiteX3" fmla="*/ 1240972 w 2426108"/>
              <a:gd name="connsiteY3" fmla="*/ 1065134 h 2119493"/>
              <a:gd name="connsiteX4" fmla="*/ 1548883 w 2426108"/>
              <a:gd name="connsiteY4" fmla="*/ 533289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61053 w 2426108"/>
              <a:gd name="connsiteY2" fmla="*/ 1559655 h 2119493"/>
              <a:gd name="connsiteX3" fmla="*/ 1231642 w 2426108"/>
              <a:gd name="connsiteY3" fmla="*/ 1055804 h 2119493"/>
              <a:gd name="connsiteX4" fmla="*/ 1548883 w 2426108"/>
              <a:gd name="connsiteY4" fmla="*/ 533289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23731 w 2426108"/>
              <a:gd name="connsiteY2" fmla="*/ 1559655 h 2119493"/>
              <a:gd name="connsiteX3" fmla="*/ 1231642 w 2426108"/>
              <a:gd name="connsiteY3" fmla="*/ 1055804 h 2119493"/>
              <a:gd name="connsiteX4" fmla="*/ 1548883 w 2426108"/>
              <a:gd name="connsiteY4" fmla="*/ 533289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51723 w 2426108"/>
              <a:gd name="connsiteY2" fmla="*/ 1568986 h 2119493"/>
              <a:gd name="connsiteX3" fmla="*/ 1231642 w 2426108"/>
              <a:gd name="connsiteY3" fmla="*/ 1055804 h 2119493"/>
              <a:gd name="connsiteX4" fmla="*/ 1548883 w 2426108"/>
              <a:gd name="connsiteY4" fmla="*/ 533289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3071"/>
              <a:gd name="connsiteY0" fmla="*/ 2113083 h 2113083"/>
              <a:gd name="connsiteX1" fmla="*/ 485192 w 2423071"/>
              <a:gd name="connsiteY1" fmla="*/ 2010446 h 2113083"/>
              <a:gd name="connsiteX2" fmla="*/ 951723 w 2423071"/>
              <a:gd name="connsiteY2" fmla="*/ 1562576 h 2113083"/>
              <a:gd name="connsiteX3" fmla="*/ 1231642 w 2423071"/>
              <a:gd name="connsiteY3" fmla="*/ 1049394 h 2113083"/>
              <a:gd name="connsiteX4" fmla="*/ 1548883 w 2423071"/>
              <a:gd name="connsiteY4" fmla="*/ 526879 h 2113083"/>
              <a:gd name="connsiteX5" fmla="*/ 1968759 w 2423071"/>
              <a:gd name="connsiteY5" fmla="*/ 116332 h 2113083"/>
              <a:gd name="connsiteX6" fmla="*/ 2388637 w 2423071"/>
              <a:gd name="connsiteY6" fmla="*/ 4364 h 2113083"/>
              <a:gd name="connsiteX7" fmla="*/ 2369976 w 2423071"/>
              <a:gd name="connsiteY7" fmla="*/ 41686 h 2113083"/>
              <a:gd name="connsiteX0" fmla="*/ 0 w 2388637"/>
              <a:gd name="connsiteY0" fmla="*/ 2108719 h 2108719"/>
              <a:gd name="connsiteX1" fmla="*/ 485192 w 2388637"/>
              <a:gd name="connsiteY1" fmla="*/ 2006082 h 2108719"/>
              <a:gd name="connsiteX2" fmla="*/ 951723 w 2388637"/>
              <a:gd name="connsiteY2" fmla="*/ 1558212 h 2108719"/>
              <a:gd name="connsiteX3" fmla="*/ 1231642 w 2388637"/>
              <a:gd name="connsiteY3" fmla="*/ 1045030 h 2108719"/>
              <a:gd name="connsiteX4" fmla="*/ 1548883 w 2388637"/>
              <a:gd name="connsiteY4" fmla="*/ 522515 h 2108719"/>
              <a:gd name="connsiteX5" fmla="*/ 1968759 w 2388637"/>
              <a:gd name="connsiteY5" fmla="*/ 111968 h 2108719"/>
              <a:gd name="connsiteX6" fmla="*/ 2388637 w 2388637"/>
              <a:gd name="connsiteY6" fmla="*/ 0 h 2108719"/>
              <a:gd name="connsiteX0" fmla="*/ 0 w 2435290"/>
              <a:gd name="connsiteY0" fmla="*/ 2127381 h 2127381"/>
              <a:gd name="connsiteX1" fmla="*/ 485192 w 2435290"/>
              <a:gd name="connsiteY1" fmla="*/ 2024744 h 2127381"/>
              <a:gd name="connsiteX2" fmla="*/ 951723 w 2435290"/>
              <a:gd name="connsiteY2" fmla="*/ 1576874 h 2127381"/>
              <a:gd name="connsiteX3" fmla="*/ 1231642 w 2435290"/>
              <a:gd name="connsiteY3" fmla="*/ 1063692 h 2127381"/>
              <a:gd name="connsiteX4" fmla="*/ 1548883 w 2435290"/>
              <a:gd name="connsiteY4" fmla="*/ 541177 h 2127381"/>
              <a:gd name="connsiteX5" fmla="*/ 1968759 w 2435290"/>
              <a:gd name="connsiteY5" fmla="*/ 130630 h 2127381"/>
              <a:gd name="connsiteX6" fmla="*/ 2435290 w 2435290"/>
              <a:gd name="connsiteY6" fmla="*/ 0 h 2127381"/>
              <a:gd name="connsiteX0" fmla="*/ 0 w 2435290"/>
              <a:gd name="connsiteY0" fmla="*/ 2099389 h 2099389"/>
              <a:gd name="connsiteX1" fmla="*/ 485192 w 2435290"/>
              <a:gd name="connsiteY1" fmla="*/ 1996752 h 2099389"/>
              <a:gd name="connsiteX2" fmla="*/ 951723 w 2435290"/>
              <a:gd name="connsiteY2" fmla="*/ 1548882 h 2099389"/>
              <a:gd name="connsiteX3" fmla="*/ 1231642 w 2435290"/>
              <a:gd name="connsiteY3" fmla="*/ 1035700 h 2099389"/>
              <a:gd name="connsiteX4" fmla="*/ 1548883 w 2435290"/>
              <a:gd name="connsiteY4" fmla="*/ 513185 h 2099389"/>
              <a:gd name="connsiteX5" fmla="*/ 1968759 w 2435290"/>
              <a:gd name="connsiteY5" fmla="*/ 102638 h 2099389"/>
              <a:gd name="connsiteX6" fmla="*/ 2435290 w 2435290"/>
              <a:gd name="connsiteY6" fmla="*/ 0 h 2099389"/>
              <a:gd name="connsiteX0" fmla="*/ 0 w 2435290"/>
              <a:gd name="connsiteY0" fmla="*/ 2099389 h 2099389"/>
              <a:gd name="connsiteX1" fmla="*/ 485192 w 2435290"/>
              <a:gd name="connsiteY1" fmla="*/ 1996752 h 2099389"/>
              <a:gd name="connsiteX2" fmla="*/ 951723 w 2435290"/>
              <a:gd name="connsiteY2" fmla="*/ 1548882 h 2099389"/>
              <a:gd name="connsiteX3" fmla="*/ 1231642 w 2435290"/>
              <a:gd name="connsiteY3" fmla="*/ 1035700 h 2099389"/>
              <a:gd name="connsiteX4" fmla="*/ 1548883 w 2435290"/>
              <a:gd name="connsiteY4" fmla="*/ 513185 h 2099389"/>
              <a:gd name="connsiteX5" fmla="*/ 1968759 w 2435290"/>
              <a:gd name="connsiteY5" fmla="*/ 102638 h 2099389"/>
              <a:gd name="connsiteX6" fmla="*/ 2435290 w 2435290"/>
              <a:gd name="connsiteY6" fmla="*/ 0 h 2099389"/>
              <a:gd name="connsiteX0" fmla="*/ 0 w 2435290"/>
              <a:gd name="connsiteY0" fmla="*/ 2099389 h 2099389"/>
              <a:gd name="connsiteX1" fmla="*/ 485192 w 2435290"/>
              <a:gd name="connsiteY1" fmla="*/ 1996752 h 2099389"/>
              <a:gd name="connsiteX2" fmla="*/ 951723 w 2435290"/>
              <a:gd name="connsiteY2" fmla="*/ 1548882 h 2099389"/>
              <a:gd name="connsiteX3" fmla="*/ 1231642 w 2435290"/>
              <a:gd name="connsiteY3" fmla="*/ 1035700 h 2099389"/>
              <a:gd name="connsiteX4" fmla="*/ 1548883 w 2435290"/>
              <a:gd name="connsiteY4" fmla="*/ 513185 h 2099389"/>
              <a:gd name="connsiteX5" fmla="*/ 1968759 w 2435290"/>
              <a:gd name="connsiteY5" fmla="*/ 102638 h 2099389"/>
              <a:gd name="connsiteX6" fmla="*/ 2435290 w 2435290"/>
              <a:gd name="connsiteY6" fmla="*/ 0 h 2099389"/>
              <a:gd name="connsiteX0" fmla="*/ 0 w 2491274"/>
              <a:gd name="connsiteY0" fmla="*/ 2099389 h 2099389"/>
              <a:gd name="connsiteX1" fmla="*/ 485192 w 2491274"/>
              <a:gd name="connsiteY1" fmla="*/ 1996752 h 2099389"/>
              <a:gd name="connsiteX2" fmla="*/ 951723 w 2491274"/>
              <a:gd name="connsiteY2" fmla="*/ 1548882 h 2099389"/>
              <a:gd name="connsiteX3" fmla="*/ 1231642 w 2491274"/>
              <a:gd name="connsiteY3" fmla="*/ 1035700 h 2099389"/>
              <a:gd name="connsiteX4" fmla="*/ 1548883 w 2491274"/>
              <a:gd name="connsiteY4" fmla="*/ 513185 h 2099389"/>
              <a:gd name="connsiteX5" fmla="*/ 1968759 w 2491274"/>
              <a:gd name="connsiteY5" fmla="*/ 102638 h 2099389"/>
              <a:gd name="connsiteX6" fmla="*/ 2491274 w 2491274"/>
              <a:gd name="connsiteY6" fmla="*/ 0 h 2099389"/>
              <a:gd name="connsiteX0" fmla="*/ 0 w 2491274"/>
              <a:gd name="connsiteY0" fmla="*/ 2099389 h 2099389"/>
              <a:gd name="connsiteX1" fmla="*/ 485192 w 2491274"/>
              <a:gd name="connsiteY1" fmla="*/ 1996752 h 2099389"/>
              <a:gd name="connsiteX2" fmla="*/ 951723 w 2491274"/>
              <a:gd name="connsiteY2" fmla="*/ 1548882 h 2099389"/>
              <a:gd name="connsiteX3" fmla="*/ 1231642 w 2491274"/>
              <a:gd name="connsiteY3" fmla="*/ 1035700 h 2099389"/>
              <a:gd name="connsiteX4" fmla="*/ 1548883 w 2491274"/>
              <a:gd name="connsiteY4" fmla="*/ 513185 h 2099389"/>
              <a:gd name="connsiteX5" fmla="*/ 2006082 w 2491274"/>
              <a:gd name="connsiteY5" fmla="*/ 158621 h 2099389"/>
              <a:gd name="connsiteX6" fmla="*/ 2491274 w 2491274"/>
              <a:gd name="connsiteY6" fmla="*/ 0 h 2099389"/>
              <a:gd name="connsiteX0" fmla="*/ 0 w 2491274"/>
              <a:gd name="connsiteY0" fmla="*/ 2099389 h 2099389"/>
              <a:gd name="connsiteX1" fmla="*/ 485192 w 2491274"/>
              <a:gd name="connsiteY1" fmla="*/ 1996752 h 2099389"/>
              <a:gd name="connsiteX2" fmla="*/ 951723 w 2491274"/>
              <a:gd name="connsiteY2" fmla="*/ 1548882 h 2099389"/>
              <a:gd name="connsiteX3" fmla="*/ 1231642 w 2491274"/>
              <a:gd name="connsiteY3" fmla="*/ 1035700 h 2099389"/>
              <a:gd name="connsiteX4" fmla="*/ 1548883 w 2491274"/>
              <a:gd name="connsiteY4" fmla="*/ 513185 h 2099389"/>
              <a:gd name="connsiteX5" fmla="*/ 2006082 w 2491274"/>
              <a:gd name="connsiteY5" fmla="*/ 158621 h 2099389"/>
              <a:gd name="connsiteX6" fmla="*/ 2491274 w 2491274"/>
              <a:gd name="connsiteY6" fmla="*/ 0 h 2099389"/>
              <a:gd name="connsiteX0" fmla="*/ 0 w 2491274"/>
              <a:gd name="connsiteY0" fmla="*/ 2099389 h 2099389"/>
              <a:gd name="connsiteX1" fmla="*/ 485192 w 2491274"/>
              <a:gd name="connsiteY1" fmla="*/ 1996752 h 2099389"/>
              <a:gd name="connsiteX2" fmla="*/ 951723 w 2491274"/>
              <a:gd name="connsiteY2" fmla="*/ 1548882 h 2099389"/>
              <a:gd name="connsiteX3" fmla="*/ 1231642 w 2491274"/>
              <a:gd name="connsiteY3" fmla="*/ 1035700 h 2099389"/>
              <a:gd name="connsiteX4" fmla="*/ 1548883 w 2491274"/>
              <a:gd name="connsiteY4" fmla="*/ 513185 h 2099389"/>
              <a:gd name="connsiteX5" fmla="*/ 2006082 w 2491274"/>
              <a:gd name="connsiteY5" fmla="*/ 158621 h 2099389"/>
              <a:gd name="connsiteX6" fmla="*/ 2491274 w 2491274"/>
              <a:gd name="connsiteY6" fmla="*/ 0 h 2099389"/>
              <a:gd name="connsiteX0" fmla="*/ 0 w 2500605"/>
              <a:gd name="connsiteY0" fmla="*/ 2062067 h 2062067"/>
              <a:gd name="connsiteX1" fmla="*/ 485192 w 2500605"/>
              <a:gd name="connsiteY1" fmla="*/ 1959430 h 2062067"/>
              <a:gd name="connsiteX2" fmla="*/ 951723 w 2500605"/>
              <a:gd name="connsiteY2" fmla="*/ 1511560 h 2062067"/>
              <a:gd name="connsiteX3" fmla="*/ 1231642 w 2500605"/>
              <a:gd name="connsiteY3" fmla="*/ 998378 h 2062067"/>
              <a:gd name="connsiteX4" fmla="*/ 1548883 w 2500605"/>
              <a:gd name="connsiteY4" fmla="*/ 475863 h 2062067"/>
              <a:gd name="connsiteX5" fmla="*/ 2006082 w 2500605"/>
              <a:gd name="connsiteY5" fmla="*/ 121299 h 2062067"/>
              <a:gd name="connsiteX6" fmla="*/ 2500605 w 2500605"/>
              <a:gd name="connsiteY6" fmla="*/ 0 h 2062067"/>
              <a:gd name="connsiteX0" fmla="*/ 0 w 2519266"/>
              <a:gd name="connsiteY0" fmla="*/ 2015414 h 2015414"/>
              <a:gd name="connsiteX1" fmla="*/ 485192 w 2519266"/>
              <a:gd name="connsiteY1" fmla="*/ 1912777 h 2015414"/>
              <a:gd name="connsiteX2" fmla="*/ 951723 w 2519266"/>
              <a:gd name="connsiteY2" fmla="*/ 1464907 h 2015414"/>
              <a:gd name="connsiteX3" fmla="*/ 1231642 w 2519266"/>
              <a:gd name="connsiteY3" fmla="*/ 951725 h 2015414"/>
              <a:gd name="connsiteX4" fmla="*/ 1548883 w 2519266"/>
              <a:gd name="connsiteY4" fmla="*/ 429210 h 2015414"/>
              <a:gd name="connsiteX5" fmla="*/ 2006082 w 2519266"/>
              <a:gd name="connsiteY5" fmla="*/ 74646 h 2015414"/>
              <a:gd name="connsiteX6" fmla="*/ 2519266 w 2519266"/>
              <a:gd name="connsiteY6" fmla="*/ 0 h 2015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9266" h="2015414">
                <a:moveTo>
                  <a:pt x="0" y="2015414"/>
                </a:moveTo>
                <a:cubicBezTo>
                  <a:pt x="164063" y="2008416"/>
                  <a:pt x="326572" y="2004528"/>
                  <a:pt x="485192" y="1912777"/>
                </a:cubicBezTo>
                <a:cubicBezTo>
                  <a:pt x="643812" y="1821026"/>
                  <a:pt x="845976" y="1643743"/>
                  <a:pt x="951723" y="1464907"/>
                </a:cubicBezTo>
                <a:cubicBezTo>
                  <a:pt x="1057470" y="1286071"/>
                  <a:pt x="1132115" y="1124341"/>
                  <a:pt x="1231642" y="951725"/>
                </a:cubicBezTo>
                <a:cubicBezTo>
                  <a:pt x="1331169" y="779109"/>
                  <a:pt x="1419810" y="575390"/>
                  <a:pt x="1548883" y="429210"/>
                </a:cubicBezTo>
                <a:cubicBezTo>
                  <a:pt x="1677956" y="283030"/>
                  <a:pt x="1844352" y="146181"/>
                  <a:pt x="2006082" y="74646"/>
                </a:cubicBezTo>
                <a:cubicBezTo>
                  <a:pt x="2167813" y="3111"/>
                  <a:pt x="2519266" y="0"/>
                  <a:pt x="2519266" y="0"/>
                </a:cubicBezTo>
              </a:path>
            </a:pathLst>
          </a:custGeom>
          <a:noFill/>
          <a:ln w="190500" cap="rnd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7E20559-81D2-1BEE-6692-F7522881CDF7}"/>
              </a:ext>
            </a:extLst>
          </p:cNvPr>
          <p:cNvSpPr/>
          <p:nvPr/>
        </p:nvSpPr>
        <p:spPr>
          <a:xfrm rot="616335">
            <a:off x="2120422" y="1089904"/>
            <a:ext cx="110291" cy="18465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D32311A-E854-F137-BF80-37BCEEAC85BD}"/>
              </a:ext>
            </a:extLst>
          </p:cNvPr>
          <p:cNvSpPr/>
          <p:nvPr/>
        </p:nvSpPr>
        <p:spPr>
          <a:xfrm rot="616335">
            <a:off x="2317621" y="1133233"/>
            <a:ext cx="110291" cy="18465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57FBB83-E21C-6A24-3AEE-63A8A63E5E95}"/>
              </a:ext>
            </a:extLst>
          </p:cNvPr>
          <p:cNvSpPr/>
          <p:nvPr/>
        </p:nvSpPr>
        <p:spPr>
          <a:xfrm rot="616335">
            <a:off x="2273273" y="755533"/>
            <a:ext cx="36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alpha val="9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7A9D85B-ADCC-4D6F-B819-AF484B77104F}"/>
              </a:ext>
            </a:extLst>
          </p:cNvPr>
          <p:cNvSpPr/>
          <p:nvPr/>
        </p:nvSpPr>
        <p:spPr>
          <a:xfrm rot="616335">
            <a:off x="2398827" y="783606"/>
            <a:ext cx="36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alpha val="9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654FF79-5B35-A1E0-13F2-A904CD1FD1BA}"/>
              </a:ext>
            </a:extLst>
          </p:cNvPr>
          <p:cNvSpPr/>
          <p:nvPr/>
        </p:nvSpPr>
        <p:spPr>
          <a:xfrm rot="616335" flipH="1" flipV="1">
            <a:off x="900114" y="5296229"/>
            <a:ext cx="110291" cy="18465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CC6BC96-4C6A-3420-8AD8-182A511EB04E}"/>
              </a:ext>
            </a:extLst>
          </p:cNvPr>
          <p:cNvSpPr/>
          <p:nvPr/>
        </p:nvSpPr>
        <p:spPr>
          <a:xfrm rot="616335" flipH="1" flipV="1">
            <a:off x="702915" y="5252900"/>
            <a:ext cx="110291" cy="18465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489715D-FBEF-456C-7874-7355D31FAC24}"/>
              </a:ext>
            </a:extLst>
          </p:cNvPr>
          <p:cNvSpPr/>
          <p:nvPr/>
        </p:nvSpPr>
        <p:spPr>
          <a:xfrm rot="616335" flipH="1" flipV="1">
            <a:off x="821554" y="5743254"/>
            <a:ext cx="36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alpha val="9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A5CE57F-7AD5-E5A7-6E89-157D0F13BA9C}"/>
              </a:ext>
            </a:extLst>
          </p:cNvPr>
          <p:cNvSpPr/>
          <p:nvPr/>
        </p:nvSpPr>
        <p:spPr>
          <a:xfrm rot="616335" flipH="1" flipV="1">
            <a:off x="696000" y="5715181"/>
            <a:ext cx="36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alpha val="9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5DC9312-7532-94AC-F172-FF8D1D02D510}"/>
              </a:ext>
            </a:extLst>
          </p:cNvPr>
          <p:cNvGrpSpPr/>
          <p:nvPr/>
        </p:nvGrpSpPr>
        <p:grpSpPr>
          <a:xfrm>
            <a:off x="4124057" y="848816"/>
            <a:ext cx="3960000" cy="3960000"/>
            <a:chOff x="4124057" y="848816"/>
            <a:chExt cx="3960000" cy="3960000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5C0E5AA-1BF8-F38E-625C-3E2E585758A0}"/>
                </a:ext>
              </a:extLst>
            </p:cNvPr>
            <p:cNvSpPr/>
            <p:nvPr/>
          </p:nvSpPr>
          <p:spPr>
            <a:xfrm>
              <a:off x="4124057" y="848816"/>
              <a:ext cx="3960000" cy="3960000"/>
            </a:xfrm>
            <a:prstGeom prst="ellipse">
              <a:avLst/>
            </a:prstGeom>
            <a:noFill/>
            <a:ln w="76200">
              <a:gradFill>
                <a:gsLst>
                  <a:gs pos="0">
                    <a:srgbClr val="00B050"/>
                  </a:gs>
                  <a:gs pos="67000">
                    <a:srgbClr val="00B050"/>
                  </a:gs>
                  <a:gs pos="27000">
                    <a:srgbClr val="7030A0"/>
                  </a:gs>
                  <a:gs pos="100000">
                    <a:srgbClr val="632B8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8547DC76-19F5-D6D4-24A0-15A00D1E5670}"/>
                </a:ext>
              </a:extLst>
            </p:cNvPr>
            <p:cNvGrpSpPr/>
            <p:nvPr/>
          </p:nvGrpSpPr>
          <p:grpSpPr>
            <a:xfrm flipH="1">
              <a:off x="6543707" y="1029284"/>
              <a:ext cx="258805" cy="640393"/>
              <a:chOff x="5522323" y="1282763"/>
              <a:chExt cx="258805" cy="640393"/>
            </a:xfrm>
          </p:grpSpPr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4368AA41-0BE3-3546-0504-D856C02B5958}"/>
                  </a:ext>
                </a:extLst>
              </p:cNvPr>
              <p:cNvSpPr/>
              <p:nvPr/>
            </p:nvSpPr>
            <p:spPr>
              <a:xfrm rot="1320000" flipH="1">
                <a:off x="5522323" y="1282763"/>
                <a:ext cx="146795" cy="640393"/>
              </a:xfrm>
              <a:custGeom>
                <a:avLst/>
                <a:gdLst>
                  <a:gd name="connsiteX0" fmla="*/ 0 w 313946"/>
                  <a:gd name="connsiteY0" fmla="*/ 543473 h 551992"/>
                  <a:gd name="connsiteX1" fmla="*/ 57150 w 313946"/>
                  <a:gd name="connsiteY1" fmla="*/ 524423 h 551992"/>
                  <a:gd name="connsiteX2" fmla="*/ 209550 w 313946"/>
                  <a:gd name="connsiteY2" fmla="*/ 314873 h 551992"/>
                  <a:gd name="connsiteX3" fmla="*/ 85725 w 313946"/>
                  <a:gd name="connsiteY3" fmla="*/ 95798 h 551992"/>
                  <a:gd name="connsiteX4" fmla="*/ 295275 w 313946"/>
                  <a:gd name="connsiteY4" fmla="*/ 143423 h 551992"/>
                  <a:gd name="connsiteX5" fmla="*/ 304800 w 313946"/>
                  <a:gd name="connsiteY5" fmla="*/ 10073 h 551992"/>
                  <a:gd name="connsiteX6" fmla="*/ 304800 w 313946"/>
                  <a:gd name="connsiteY6" fmla="*/ 19598 h 551992"/>
                  <a:gd name="connsiteX0" fmla="*/ 4854 w 318800"/>
                  <a:gd name="connsiteY0" fmla="*/ 543473 h 572276"/>
                  <a:gd name="connsiteX1" fmla="*/ 62004 w 318800"/>
                  <a:gd name="connsiteY1" fmla="*/ 524423 h 572276"/>
                  <a:gd name="connsiteX2" fmla="*/ 4854 w 318800"/>
                  <a:gd name="connsiteY2" fmla="*/ 562523 h 572276"/>
                  <a:gd name="connsiteX3" fmla="*/ 214404 w 318800"/>
                  <a:gd name="connsiteY3" fmla="*/ 314873 h 572276"/>
                  <a:gd name="connsiteX4" fmla="*/ 90579 w 318800"/>
                  <a:gd name="connsiteY4" fmla="*/ 95798 h 572276"/>
                  <a:gd name="connsiteX5" fmla="*/ 300129 w 318800"/>
                  <a:gd name="connsiteY5" fmla="*/ 143423 h 572276"/>
                  <a:gd name="connsiteX6" fmla="*/ 309654 w 318800"/>
                  <a:gd name="connsiteY6" fmla="*/ 10073 h 572276"/>
                  <a:gd name="connsiteX7" fmla="*/ 309654 w 318800"/>
                  <a:gd name="connsiteY7" fmla="*/ 19598 h 572276"/>
                  <a:gd name="connsiteX0" fmla="*/ 0 w 313946"/>
                  <a:gd name="connsiteY0" fmla="*/ 543473 h 551992"/>
                  <a:gd name="connsiteX1" fmla="*/ 57150 w 313946"/>
                  <a:gd name="connsiteY1" fmla="*/ 524423 h 551992"/>
                  <a:gd name="connsiteX2" fmla="*/ 209550 w 313946"/>
                  <a:gd name="connsiteY2" fmla="*/ 314873 h 551992"/>
                  <a:gd name="connsiteX3" fmla="*/ 85725 w 313946"/>
                  <a:gd name="connsiteY3" fmla="*/ 95798 h 551992"/>
                  <a:gd name="connsiteX4" fmla="*/ 295275 w 313946"/>
                  <a:gd name="connsiteY4" fmla="*/ 143423 h 551992"/>
                  <a:gd name="connsiteX5" fmla="*/ 304800 w 313946"/>
                  <a:gd name="connsiteY5" fmla="*/ 10073 h 551992"/>
                  <a:gd name="connsiteX6" fmla="*/ 304800 w 313946"/>
                  <a:gd name="connsiteY6" fmla="*/ 19598 h 551992"/>
                  <a:gd name="connsiteX0" fmla="*/ 100816 w 414762"/>
                  <a:gd name="connsiteY0" fmla="*/ 543473 h 794728"/>
                  <a:gd name="connsiteX1" fmla="*/ 5566 w 414762"/>
                  <a:gd name="connsiteY1" fmla="*/ 791123 h 794728"/>
                  <a:gd name="connsiteX2" fmla="*/ 310366 w 414762"/>
                  <a:gd name="connsiteY2" fmla="*/ 314873 h 794728"/>
                  <a:gd name="connsiteX3" fmla="*/ 186541 w 414762"/>
                  <a:gd name="connsiteY3" fmla="*/ 95798 h 794728"/>
                  <a:gd name="connsiteX4" fmla="*/ 396091 w 414762"/>
                  <a:gd name="connsiteY4" fmla="*/ 143423 h 794728"/>
                  <a:gd name="connsiteX5" fmla="*/ 405616 w 414762"/>
                  <a:gd name="connsiteY5" fmla="*/ 10073 h 794728"/>
                  <a:gd name="connsiteX6" fmla="*/ 405616 w 414762"/>
                  <a:gd name="connsiteY6" fmla="*/ 19598 h 794728"/>
                  <a:gd name="connsiteX0" fmla="*/ 0 w 780671"/>
                  <a:gd name="connsiteY0" fmla="*/ 295823 h 791143"/>
                  <a:gd name="connsiteX1" fmla="*/ 371475 w 780671"/>
                  <a:gd name="connsiteY1" fmla="*/ 791123 h 791143"/>
                  <a:gd name="connsiteX2" fmla="*/ 676275 w 780671"/>
                  <a:gd name="connsiteY2" fmla="*/ 314873 h 791143"/>
                  <a:gd name="connsiteX3" fmla="*/ 552450 w 780671"/>
                  <a:gd name="connsiteY3" fmla="*/ 95798 h 791143"/>
                  <a:gd name="connsiteX4" fmla="*/ 762000 w 780671"/>
                  <a:gd name="connsiteY4" fmla="*/ 143423 h 791143"/>
                  <a:gd name="connsiteX5" fmla="*/ 771525 w 780671"/>
                  <a:gd name="connsiteY5" fmla="*/ 10073 h 791143"/>
                  <a:gd name="connsiteX6" fmla="*/ 771525 w 780671"/>
                  <a:gd name="connsiteY6" fmla="*/ 19598 h 791143"/>
                  <a:gd name="connsiteX0" fmla="*/ 0 w 409196"/>
                  <a:gd name="connsiteY0" fmla="*/ 791123 h 791143"/>
                  <a:gd name="connsiteX1" fmla="*/ 304800 w 409196"/>
                  <a:gd name="connsiteY1" fmla="*/ 314873 h 791143"/>
                  <a:gd name="connsiteX2" fmla="*/ 180975 w 409196"/>
                  <a:gd name="connsiteY2" fmla="*/ 95798 h 791143"/>
                  <a:gd name="connsiteX3" fmla="*/ 390525 w 409196"/>
                  <a:gd name="connsiteY3" fmla="*/ 143423 h 791143"/>
                  <a:gd name="connsiteX4" fmla="*/ 400050 w 409196"/>
                  <a:gd name="connsiteY4" fmla="*/ 10073 h 791143"/>
                  <a:gd name="connsiteX5" fmla="*/ 400050 w 409196"/>
                  <a:gd name="connsiteY5" fmla="*/ 19598 h 791143"/>
                  <a:gd name="connsiteX0" fmla="*/ 0 w 323471"/>
                  <a:gd name="connsiteY0" fmla="*/ 695873 h 695899"/>
                  <a:gd name="connsiteX1" fmla="*/ 219075 w 323471"/>
                  <a:gd name="connsiteY1" fmla="*/ 314873 h 695899"/>
                  <a:gd name="connsiteX2" fmla="*/ 95250 w 323471"/>
                  <a:gd name="connsiteY2" fmla="*/ 95798 h 695899"/>
                  <a:gd name="connsiteX3" fmla="*/ 304800 w 323471"/>
                  <a:gd name="connsiteY3" fmla="*/ 143423 h 695899"/>
                  <a:gd name="connsiteX4" fmla="*/ 314325 w 323471"/>
                  <a:gd name="connsiteY4" fmla="*/ 10073 h 695899"/>
                  <a:gd name="connsiteX5" fmla="*/ 314325 w 323471"/>
                  <a:gd name="connsiteY5" fmla="*/ 19598 h 695899"/>
                  <a:gd name="connsiteX0" fmla="*/ 0 w 397725"/>
                  <a:gd name="connsiteY0" fmla="*/ 695873 h 695899"/>
                  <a:gd name="connsiteX1" fmla="*/ 219075 w 397725"/>
                  <a:gd name="connsiteY1" fmla="*/ 314873 h 695899"/>
                  <a:gd name="connsiteX2" fmla="*/ 95250 w 397725"/>
                  <a:gd name="connsiteY2" fmla="*/ 95798 h 695899"/>
                  <a:gd name="connsiteX3" fmla="*/ 390525 w 397725"/>
                  <a:gd name="connsiteY3" fmla="*/ 76748 h 695899"/>
                  <a:gd name="connsiteX4" fmla="*/ 314325 w 397725"/>
                  <a:gd name="connsiteY4" fmla="*/ 10073 h 695899"/>
                  <a:gd name="connsiteX5" fmla="*/ 314325 w 397725"/>
                  <a:gd name="connsiteY5" fmla="*/ 19598 h 695899"/>
                  <a:gd name="connsiteX0" fmla="*/ 0 w 397725"/>
                  <a:gd name="connsiteY0" fmla="*/ 727762 h 727788"/>
                  <a:gd name="connsiteX1" fmla="*/ 219075 w 397725"/>
                  <a:gd name="connsiteY1" fmla="*/ 346762 h 727788"/>
                  <a:gd name="connsiteX2" fmla="*/ 95250 w 397725"/>
                  <a:gd name="connsiteY2" fmla="*/ 127687 h 727788"/>
                  <a:gd name="connsiteX3" fmla="*/ 390525 w 397725"/>
                  <a:gd name="connsiteY3" fmla="*/ 108637 h 727788"/>
                  <a:gd name="connsiteX4" fmla="*/ 314325 w 397725"/>
                  <a:gd name="connsiteY4" fmla="*/ 41962 h 727788"/>
                  <a:gd name="connsiteX5" fmla="*/ 352425 w 397725"/>
                  <a:gd name="connsiteY5" fmla="*/ 3862 h 727788"/>
                  <a:gd name="connsiteX0" fmla="*/ 0 w 397725"/>
                  <a:gd name="connsiteY0" fmla="*/ 685800 h 685826"/>
                  <a:gd name="connsiteX1" fmla="*/ 219075 w 397725"/>
                  <a:gd name="connsiteY1" fmla="*/ 304800 h 685826"/>
                  <a:gd name="connsiteX2" fmla="*/ 95250 w 397725"/>
                  <a:gd name="connsiteY2" fmla="*/ 85725 h 685826"/>
                  <a:gd name="connsiteX3" fmla="*/ 390525 w 397725"/>
                  <a:gd name="connsiteY3" fmla="*/ 66675 h 685826"/>
                  <a:gd name="connsiteX4" fmla="*/ 314325 w 397725"/>
                  <a:gd name="connsiteY4" fmla="*/ 0 h 685826"/>
                  <a:gd name="connsiteX0" fmla="*/ 0 w 406758"/>
                  <a:gd name="connsiteY0" fmla="*/ 781050 h 781076"/>
                  <a:gd name="connsiteX1" fmla="*/ 219075 w 406758"/>
                  <a:gd name="connsiteY1" fmla="*/ 400050 h 781076"/>
                  <a:gd name="connsiteX2" fmla="*/ 95250 w 406758"/>
                  <a:gd name="connsiteY2" fmla="*/ 180975 h 781076"/>
                  <a:gd name="connsiteX3" fmla="*/ 390525 w 406758"/>
                  <a:gd name="connsiteY3" fmla="*/ 161925 h 781076"/>
                  <a:gd name="connsiteX4" fmla="*/ 371475 w 406758"/>
                  <a:gd name="connsiteY4" fmla="*/ 0 h 781076"/>
                  <a:gd name="connsiteX0" fmla="*/ 0 w 395988"/>
                  <a:gd name="connsiteY0" fmla="*/ 695325 h 695351"/>
                  <a:gd name="connsiteX1" fmla="*/ 219075 w 395988"/>
                  <a:gd name="connsiteY1" fmla="*/ 314325 h 695351"/>
                  <a:gd name="connsiteX2" fmla="*/ 95250 w 395988"/>
                  <a:gd name="connsiteY2" fmla="*/ 95250 h 695351"/>
                  <a:gd name="connsiteX3" fmla="*/ 390525 w 395988"/>
                  <a:gd name="connsiteY3" fmla="*/ 76200 h 695351"/>
                  <a:gd name="connsiteX4" fmla="*/ 295275 w 395988"/>
                  <a:gd name="connsiteY4" fmla="*/ 0 h 695351"/>
                  <a:gd name="connsiteX0" fmla="*/ 0 w 398772"/>
                  <a:gd name="connsiteY0" fmla="*/ 704850 h 704876"/>
                  <a:gd name="connsiteX1" fmla="*/ 219075 w 398772"/>
                  <a:gd name="connsiteY1" fmla="*/ 323850 h 704876"/>
                  <a:gd name="connsiteX2" fmla="*/ 95250 w 398772"/>
                  <a:gd name="connsiteY2" fmla="*/ 104775 h 704876"/>
                  <a:gd name="connsiteX3" fmla="*/ 390525 w 398772"/>
                  <a:gd name="connsiteY3" fmla="*/ 85725 h 704876"/>
                  <a:gd name="connsiteX4" fmla="*/ 323850 w 398772"/>
                  <a:gd name="connsiteY4" fmla="*/ 0 h 704876"/>
                  <a:gd name="connsiteX0" fmla="*/ 0 w 392872"/>
                  <a:gd name="connsiteY0" fmla="*/ 704850 h 704876"/>
                  <a:gd name="connsiteX1" fmla="*/ 219075 w 392872"/>
                  <a:gd name="connsiteY1" fmla="*/ 323850 h 704876"/>
                  <a:gd name="connsiteX2" fmla="*/ 219075 w 392872"/>
                  <a:gd name="connsiteY2" fmla="*/ 104775 h 704876"/>
                  <a:gd name="connsiteX3" fmla="*/ 390525 w 392872"/>
                  <a:gd name="connsiteY3" fmla="*/ 85725 h 704876"/>
                  <a:gd name="connsiteX4" fmla="*/ 323850 w 392872"/>
                  <a:gd name="connsiteY4" fmla="*/ 0 h 704876"/>
                  <a:gd name="connsiteX0" fmla="*/ 0 w 399828"/>
                  <a:gd name="connsiteY0" fmla="*/ 704850 h 704875"/>
                  <a:gd name="connsiteX1" fmla="*/ 219075 w 399828"/>
                  <a:gd name="connsiteY1" fmla="*/ 323850 h 704875"/>
                  <a:gd name="connsiteX2" fmla="*/ 76200 w 399828"/>
                  <a:gd name="connsiteY2" fmla="*/ 171450 h 704875"/>
                  <a:gd name="connsiteX3" fmla="*/ 390525 w 399828"/>
                  <a:gd name="connsiteY3" fmla="*/ 85725 h 704875"/>
                  <a:gd name="connsiteX4" fmla="*/ 323850 w 399828"/>
                  <a:gd name="connsiteY4" fmla="*/ 0 h 704875"/>
                  <a:gd name="connsiteX0" fmla="*/ 0 w 399828"/>
                  <a:gd name="connsiteY0" fmla="*/ 704850 h 704887"/>
                  <a:gd name="connsiteX1" fmla="*/ 209550 w 399828"/>
                  <a:gd name="connsiteY1" fmla="*/ 419100 h 704887"/>
                  <a:gd name="connsiteX2" fmla="*/ 76200 w 399828"/>
                  <a:gd name="connsiteY2" fmla="*/ 171450 h 704887"/>
                  <a:gd name="connsiteX3" fmla="*/ 390525 w 399828"/>
                  <a:gd name="connsiteY3" fmla="*/ 85725 h 704887"/>
                  <a:gd name="connsiteX4" fmla="*/ 323850 w 399828"/>
                  <a:gd name="connsiteY4" fmla="*/ 0 h 704887"/>
                  <a:gd name="connsiteX0" fmla="*/ 0 w 395803"/>
                  <a:gd name="connsiteY0" fmla="*/ 704850 h 704887"/>
                  <a:gd name="connsiteX1" fmla="*/ 209550 w 395803"/>
                  <a:gd name="connsiteY1" fmla="*/ 419100 h 704887"/>
                  <a:gd name="connsiteX2" fmla="*/ 152400 w 395803"/>
                  <a:gd name="connsiteY2" fmla="*/ 161925 h 704887"/>
                  <a:gd name="connsiteX3" fmla="*/ 390525 w 395803"/>
                  <a:gd name="connsiteY3" fmla="*/ 85725 h 704887"/>
                  <a:gd name="connsiteX4" fmla="*/ 323850 w 395803"/>
                  <a:gd name="connsiteY4" fmla="*/ 0 h 704887"/>
                  <a:gd name="connsiteX0" fmla="*/ 0 w 395803"/>
                  <a:gd name="connsiteY0" fmla="*/ 704850 h 704906"/>
                  <a:gd name="connsiteX1" fmla="*/ 209550 w 395803"/>
                  <a:gd name="connsiteY1" fmla="*/ 485775 h 704906"/>
                  <a:gd name="connsiteX2" fmla="*/ 152400 w 395803"/>
                  <a:gd name="connsiteY2" fmla="*/ 161925 h 704906"/>
                  <a:gd name="connsiteX3" fmla="*/ 390525 w 395803"/>
                  <a:gd name="connsiteY3" fmla="*/ 85725 h 704906"/>
                  <a:gd name="connsiteX4" fmla="*/ 323850 w 395803"/>
                  <a:gd name="connsiteY4" fmla="*/ 0 h 704906"/>
                  <a:gd name="connsiteX0" fmla="*/ 0 w 396755"/>
                  <a:gd name="connsiteY0" fmla="*/ 704850 h 704902"/>
                  <a:gd name="connsiteX1" fmla="*/ 209550 w 396755"/>
                  <a:gd name="connsiteY1" fmla="*/ 485775 h 704902"/>
                  <a:gd name="connsiteX2" fmla="*/ 133350 w 396755"/>
                  <a:gd name="connsiteY2" fmla="*/ 228600 h 704902"/>
                  <a:gd name="connsiteX3" fmla="*/ 390525 w 396755"/>
                  <a:gd name="connsiteY3" fmla="*/ 85725 h 704902"/>
                  <a:gd name="connsiteX4" fmla="*/ 323850 w 396755"/>
                  <a:gd name="connsiteY4" fmla="*/ 0 h 704902"/>
                  <a:gd name="connsiteX0" fmla="*/ 0 w 399296"/>
                  <a:gd name="connsiteY0" fmla="*/ 704850 h 704902"/>
                  <a:gd name="connsiteX1" fmla="*/ 209550 w 399296"/>
                  <a:gd name="connsiteY1" fmla="*/ 485775 h 704902"/>
                  <a:gd name="connsiteX2" fmla="*/ 85725 w 399296"/>
                  <a:gd name="connsiteY2" fmla="*/ 219075 h 704902"/>
                  <a:gd name="connsiteX3" fmla="*/ 390525 w 399296"/>
                  <a:gd name="connsiteY3" fmla="*/ 85725 h 704902"/>
                  <a:gd name="connsiteX4" fmla="*/ 323850 w 399296"/>
                  <a:gd name="connsiteY4" fmla="*/ 0 h 704902"/>
                  <a:gd name="connsiteX0" fmla="*/ 0 w 390525"/>
                  <a:gd name="connsiteY0" fmla="*/ 619125 h 619177"/>
                  <a:gd name="connsiteX1" fmla="*/ 209550 w 390525"/>
                  <a:gd name="connsiteY1" fmla="*/ 400050 h 619177"/>
                  <a:gd name="connsiteX2" fmla="*/ 85725 w 390525"/>
                  <a:gd name="connsiteY2" fmla="*/ 133350 h 619177"/>
                  <a:gd name="connsiteX3" fmla="*/ 390525 w 390525"/>
                  <a:gd name="connsiteY3" fmla="*/ 0 h 619177"/>
                  <a:gd name="connsiteX0" fmla="*/ 0 w 466725"/>
                  <a:gd name="connsiteY0" fmla="*/ 666750 h 666802"/>
                  <a:gd name="connsiteX1" fmla="*/ 209550 w 466725"/>
                  <a:gd name="connsiteY1" fmla="*/ 447675 h 666802"/>
                  <a:gd name="connsiteX2" fmla="*/ 85725 w 466725"/>
                  <a:gd name="connsiteY2" fmla="*/ 180975 h 666802"/>
                  <a:gd name="connsiteX3" fmla="*/ 466725 w 466725"/>
                  <a:gd name="connsiteY3" fmla="*/ 0 h 666802"/>
                  <a:gd name="connsiteX0" fmla="*/ 0 w 390525"/>
                  <a:gd name="connsiteY0" fmla="*/ 723900 h 723939"/>
                  <a:gd name="connsiteX1" fmla="*/ 133350 w 390525"/>
                  <a:gd name="connsiteY1" fmla="*/ 447675 h 723939"/>
                  <a:gd name="connsiteX2" fmla="*/ 9525 w 390525"/>
                  <a:gd name="connsiteY2" fmla="*/ 180975 h 723939"/>
                  <a:gd name="connsiteX3" fmla="*/ 390525 w 390525"/>
                  <a:gd name="connsiteY3" fmla="*/ 0 h 723939"/>
                  <a:gd name="connsiteX0" fmla="*/ 0 w 590550"/>
                  <a:gd name="connsiteY0" fmla="*/ 676275 h 676324"/>
                  <a:gd name="connsiteX1" fmla="*/ 333375 w 590550"/>
                  <a:gd name="connsiteY1" fmla="*/ 447675 h 676324"/>
                  <a:gd name="connsiteX2" fmla="*/ 209550 w 590550"/>
                  <a:gd name="connsiteY2" fmla="*/ 180975 h 676324"/>
                  <a:gd name="connsiteX3" fmla="*/ 590550 w 590550"/>
                  <a:gd name="connsiteY3" fmla="*/ 0 h 676324"/>
                  <a:gd name="connsiteX0" fmla="*/ 83712 w 388512"/>
                  <a:gd name="connsiteY0" fmla="*/ 866775 h 866799"/>
                  <a:gd name="connsiteX1" fmla="*/ 131337 w 388512"/>
                  <a:gd name="connsiteY1" fmla="*/ 447675 h 866799"/>
                  <a:gd name="connsiteX2" fmla="*/ 7512 w 388512"/>
                  <a:gd name="connsiteY2" fmla="*/ 180975 h 866799"/>
                  <a:gd name="connsiteX3" fmla="*/ 388512 w 388512"/>
                  <a:gd name="connsiteY3" fmla="*/ 0 h 866799"/>
                  <a:gd name="connsiteX0" fmla="*/ 0 w 447675"/>
                  <a:gd name="connsiteY0" fmla="*/ 771525 h 771557"/>
                  <a:gd name="connsiteX1" fmla="*/ 190500 w 447675"/>
                  <a:gd name="connsiteY1" fmla="*/ 447675 h 771557"/>
                  <a:gd name="connsiteX2" fmla="*/ 66675 w 447675"/>
                  <a:gd name="connsiteY2" fmla="*/ 180975 h 771557"/>
                  <a:gd name="connsiteX3" fmla="*/ 447675 w 447675"/>
                  <a:gd name="connsiteY3" fmla="*/ 0 h 771557"/>
                  <a:gd name="connsiteX0" fmla="*/ 0 w 561975"/>
                  <a:gd name="connsiteY0" fmla="*/ 723900 h 723939"/>
                  <a:gd name="connsiteX1" fmla="*/ 304800 w 561975"/>
                  <a:gd name="connsiteY1" fmla="*/ 447675 h 723939"/>
                  <a:gd name="connsiteX2" fmla="*/ 180975 w 561975"/>
                  <a:gd name="connsiteY2" fmla="*/ 180975 h 723939"/>
                  <a:gd name="connsiteX3" fmla="*/ 561975 w 561975"/>
                  <a:gd name="connsiteY3" fmla="*/ 0 h 723939"/>
                  <a:gd name="connsiteX0" fmla="*/ 0 w 390525"/>
                  <a:gd name="connsiteY0" fmla="*/ 657225 h 657280"/>
                  <a:gd name="connsiteX1" fmla="*/ 133350 w 390525"/>
                  <a:gd name="connsiteY1" fmla="*/ 447675 h 657280"/>
                  <a:gd name="connsiteX2" fmla="*/ 9525 w 390525"/>
                  <a:gd name="connsiteY2" fmla="*/ 180975 h 657280"/>
                  <a:gd name="connsiteX3" fmla="*/ 390525 w 390525"/>
                  <a:gd name="connsiteY3" fmla="*/ 0 h 657280"/>
                  <a:gd name="connsiteX0" fmla="*/ 16627 w 388102"/>
                  <a:gd name="connsiteY0" fmla="*/ 609600 h 609678"/>
                  <a:gd name="connsiteX1" fmla="*/ 130927 w 388102"/>
                  <a:gd name="connsiteY1" fmla="*/ 447675 h 609678"/>
                  <a:gd name="connsiteX2" fmla="*/ 7102 w 388102"/>
                  <a:gd name="connsiteY2" fmla="*/ 180975 h 609678"/>
                  <a:gd name="connsiteX3" fmla="*/ 388102 w 388102"/>
                  <a:gd name="connsiteY3" fmla="*/ 0 h 609678"/>
                  <a:gd name="connsiteX0" fmla="*/ 613292 w 630054"/>
                  <a:gd name="connsiteY0" fmla="*/ 781050 h 781081"/>
                  <a:gd name="connsiteX1" fmla="*/ 137042 w 630054"/>
                  <a:gd name="connsiteY1" fmla="*/ 447675 h 781081"/>
                  <a:gd name="connsiteX2" fmla="*/ 13217 w 630054"/>
                  <a:gd name="connsiteY2" fmla="*/ 180975 h 781081"/>
                  <a:gd name="connsiteX3" fmla="*/ 394217 w 630054"/>
                  <a:gd name="connsiteY3" fmla="*/ 0 h 781081"/>
                  <a:gd name="connsiteX0" fmla="*/ 622986 w 639517"/>
                  <a:gd name="connsiteY0" fmla="*/ 676275 h 676324"/>
                  <a:gd name="connsiteX1" fmla="*/ 137211 w 639517"/>
                  <a:gd name="connsiteY1" fmla="*/ 447675 h 676324"/>
                  <a:gd name="connsiteX2" fmla="*/ 13386 w 639517"/>
                  <a:gd name="connsiteY2" fmla="*/ 180975 h 676324"/>
                  <a:gd name="connsiteX3" fmla="*/ 394386 w 639517"/>
                  <a:gd name="connsiteY3" fmla="*/ 0 h 676324"/>
                  <a:gd name="connsiteX0" fmla="*/ 777777 w 2680953"/>
                  <a:gd name="connsiteY0" fmla="*/ 659826 h 659875"/>
                  <a:gd name="connsiteX1" fmla="*/ 292002 w 2680953"/>
                  <a:gd name="connsiteY1" fmla="*/ 431226 h 659875"/>
                  <a:gd name="connsiteX2" fmla="*/ 168177 w 2680953"/>
                  <a:gd name="connsiteY2" fmla="*/ 164526 h 659875"/>
                  <a:gd name="connsiteX3" fmla="*/ 2680952 w 2680953"/>
                  <a:gd name="connsiteY3" fmla="*/ 0 h 659875"/>
                  <a:gd name="connsiteX0" fmla="*/ 292002 w 2680953"/>
                  <a:gd name="connsiteY0" fmla="*/ 431226 h 431226"/>
                  <a:gd name="connsiteX1" fmla="*/ 168177 w 2680953"/>
                  <a:gd name="connsiteY1" fmla="*/ 164526 h 431226"/>
                  <a:gd name="connsiteX2" fmla="*/ 2680952 w 2680953"/>
                  <a:gd name="connsiteY2" fmla="*/ 0 h 431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80953" h="431226">
                    <a:moveTo>
                      <a:pt x="292002" y="431226"/>
                    </a:moveTo>
                    <a:cubicBezTo>
                      <a:pt x="190402" y="348676"/>
                      <a:pt x="-229981" y="236397"/>
                      <a:pt x="168177" y="164526"/>
                    </a:cubicBezTo>
                    <a:cubicBezTo>
                      <a:pt x="566335" y="92655"/>
                      <a:pt x="2641265" y="36512"/>
                      <a:pt x="2680952" y="0"/>
                    </a:cubicBezTo>
                  </a:path>
                </a:pathLst>
              </a:custGeom>
              <a:noFill/>
              <a:ln w="6350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B1770B37-FC6B-F88A-CC32-165F3893E405}"/>
                  </a:ext>
                </a:extLst>
              </p:cNvPr>
              <p:cNvCxnSpPr>
                <a:cxnSpLocks/>
              </p:cNvCxnSpPr>
              <p:nvPr/>
            </p:nvCxnSpPr>
            <p:spPr>
              <a:xfrm rot="1320000" flipH="1">
                <a:off x="5724761" y="1344108"/>
                <a:ext cx="56367" cy="244330"/>
              </a:xfrm>
              <a:prstGeom prst="line">
                <a:avLst/>
              </a:prstGeom>
              <a:ln w="635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C66602F-9C3F-129C-44BC-6C6817DF9585}"/>
                </a:ext>
              </a:extLst>
            </p:cNvPr>
            <p:cNvGrpSpPr/>
            <p:nvPr/>
          </p:nvGrpSpPr>
          <p:grpSpPr>
            <a:xfrm>
              <a:off x="5432195" y="1033607"/>
              <a:ext cx="258805" cy="640393"/>
              <a:chOff x="5522323" y="1282763"/>
              <a:chExt cx="258805" cy="640393"/>
            </a:xfrm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29E226B1-6C30-61C7-BF49-8DBC5F70BF60}"/>
                  </a:ext>
                </a:extLst>
              </p:cNvPr>
              <p:cNvSpPr/>
              <p:nvPr/>
            </p:nvSpPr>
            <p:spPr>
              <a:xfrm rot="1320000" flipH="1">
                <a:off x="5522323" y="1282763"/>
                <a:ext cx="146795" cy="640393"/>
              </a:xfrm>
              <a:custGeom>
                <a:avLst/>
                <a:gdLst>
                  <a:gd name="connsiteX0" fmla="*/ 0 w 313946"/>
                  <a:gd name="connsiteY0" fmla="*/ 543473 h 551992"/>
                  <a:gd name="connsiteX1" fmla="*/ 57150 w 313946"/>
                  <a:gd name="connsiteY1" fmla="*/ 524423 h 551992"/>
                  <a:gd name="connsiteX2" fmla="*/ 209550 w 313946"/>
                  <a:gd name="connsiteY2" fmla="*/ 314873 h 551992"/>
                  <a:gd name="connsiteX3" fmla="*/ 85725 w 313946"/>
                  <a:gd name="connsiteY3" fmla="*/ 95798 h 551992"/>
                  <a:gd name="connsiteX4" fmla="*/ 295275 w 313946"/>
                  <a:gd name="connsiteY4" fmla="*/ 143423 h 551992"/>
                  <a:gd name="connsiteX5" fmla="*/ 304800 w 313946"/>
                  <a:gd name="connsiteY5" fmla="*/ 10073 h 551992"/>
                  <a:gd name="connsiteX6" fmla="*/ 304800 w 313946"/>
                  <a:gd name="connsiteY6" fmla="*/ 19598 h 551992"/>
                  <a:gd name="connsiteX0" fmla="*/ 4854 w 318800"/>
                  <a:gd name="connsiteY0" fmla="*/ 543473 h 572276"/>
                  <a:gd name="connsiteX1" fmla="*/ 62004 w 318800"/>
                  <a:gd name="connsiteY1" fmla="*/ 524423 h 572276"/>
                  <a:gd name="connsiteX2" fmla="*/ 4854 w 318800"/>
                  <a:gd name="connsiteY2" fmla="*/ 562523 h 572276"/>
                  <a:gd name="connsiteX3" fmla="*/ 214404 w 318800"/>
                  <a:gd name="connsiteY3" fmla="*/ 314873 h 572276"/>
                  <a:gd name="connsiteX4" fmla="*/ 90579 w 318800"/>
                  <a:gd name="connsiteY4" fmla="*/ 95798 h 572276"/>
                  <a:gd name="connsiteX5" fmla="*/ 300129 w 318800"/>
                  <a:gd name="connsiteY5" fmla="*/ 143423 h 572276"/>
                  <a:gd name="connsiteX6" fmla="*/ 309654 w 318800"/>
                  <a:gd name="connsiteY6" fmla="*/ 10073 h 572276"/>
                  <a:gd name="connsiteX7" fmla="*/ 309654 w 318800"/>
                  <a:gd name="connsiteY7" fmla="*/ 19598 h 572276"/>
                  <a:gd name="connsiteX0" fmla="*/ 0 w 313946"/>
                  <a:gd name="connsiteY0" fmla="*/ 543473 h 551992"/>
                  <a:gd name="connsiteX1" fmla="*/ 57150 w 313946"/>
                  <a:gd name="connsiteY1" fmla="*/ 524423 h 551992"/>
                  <a:gd name="connsiteX2" fmla="*/ 209550 w 313946"/>
                  <a:gd name="connsiteY2" fmla="*/ 314873 h 551992"/>
                  <a:gd name="connsiteX3" fmla="*/ 85725 w 313946"/>
                  <a:gd name="connsiteY3" fmla="*/ 95798 h 551992"/>
                  <a:gd name="connsiteX4" fmla="*/ 295275 w 313946"/>
                  <a:gd name="connsiteY4" fmla="*/ 143423 h 551992"/>
                  <a:gd name="connsiteX5" fmla="*/ 304800 w 313946"/>
                  <a:gd name="connsiteY5" fmla="*/ 10073 h 551992"/>
                  <a:gd name="connsiteX6" fmla="*/ 304800 w 313946"/>
                  <a:gd name="connsiteY6" fmla="*/ 19598 h 551992"/>
                  <a:gd name="connsiteX0" fmla="*/ 100816 w 414762"/>
                  <a:gd name="connsiteY0" fmla="*/ 543473 h 794728"/>
                  <a:gd name="connsiteX1" fmla="*/ 5566 w 414762"/>
                  <a:gd name="connsiteY1" fmla="*/ 791123 h 794728"/>
                  <a:gd name="connsiteX2" fmla="*/ 310366 w 414762"/>
                  <a:gd name="connsiteY2" fmla="*/ 314873 h 794728"/>
                  <a:gd name="connsiteX3" fmla="*/ 186541 w 414762"/>
                  <a:gd name="connsiteY3" fmla="*/ 95798 h 794728"/>
                  <a:gd name="connsiteX4" fmla="*/ 396091 w 414762"/>
                  <a:gd name="connsiteY4" fmla="*/ 143423 h 794728"/>
                  <a:gd name="connsiteX5" fmla="*/ 405616 w 414762"/>
                  <a:gd name="connsiteY5" fmla="*/ 10073 h 794728"/>
                  <a:gd name="connsiteX6" fmla="*/ 405616 w 414762"/>
                  <a:gd name="connsiteY6" fmla="*/ 19598 h 794728"/>
                  <a:gd name="connsiteX0" fmla="*/ 0 w 780671"/>
                  <a:gd name="connsiteY0" fmla="*/ 295823 h 791143"/>
                  <a:gd name="connsiteX1" fmla="*/ 371475 w 780671"/>
                  <a:gd name="connsiteY1" fmla="*/ 791123 h 791143"/>
                  <a:gd name="connsiteX2" fmla="*/ 676275 w 780671"/>
                  <a:gd name="connsiteY2" fmla="*/ 314873 h 791143"/>
                  <a:gd name="connsiteX3" fmla="*/ 552450 w 780671"/>
                  <a:gd name="connsiteY3" fmla="*/ 95798 h 791143"/>
                  <a:gd name="connsiteX4" fmla="*/ 762000 w 780671"/>
                  <a:gd name="connsiteY4" fmla="*/ 143423 h 791143"/>
                  <a:gd name="connsiteX5" fmla="*/ 771525 w 780671"/>
                  <a:gd name="connsiteY5" fmla="*/ 10073 h 791143"/>
                  <a:gd name="connsiteX6" fmla="*/ 771525 w 780671"/>
                  <a:gd name="connsiteY6" fmla="*/ 19598 h 791143"/>
                  <a:gd name="connsiteX0" fmla="*/ 0 w 409196"/>
                  <a:gd name="connsiteY0" fmla="*/ 791123 h 791143"/>
                  <a:gd name="connsiteX1" fmla="*/ 304800 w 409196"/>
                  <a:gd name="connsiteY1" fmla="*/ 314873 h 791143"/>
                  <a:gd name="connsiteX2" fmla="*/ 180975 w 409196"/>
                  <a:gd name="connsiteY2" fmla="*/ 95798 h 791143"/>
                  <a:gd name="connsiteX3" fmla="*/ 390525 w 409196"/>
                  <a:gd name="connsiteY3" fmla="*/ 143423 h 791143"/>
                  <a:gd name="connsiteX4" fmla="*/ 400050 w 409196"/>
                  <a:gd name="connsiteY4" fmla="*/ 10073 h 791143"/>
                  <a:gd name="connsiteX5" fmla="*/ 400050 w 409196"/>
                  <a:gd name="connsiteY5" fmla="*/ 19598 h 791143"/>
                  <a:gd name="connsiteX0" fmla="*/ 0 w 323471"/>
                  <a:gd name="connsiteY0" fmla="*/ 695873 h 695899"/>
                  <a:gd name="connsiteX1" fmla="*/ 219075 w 323471"/>
                  <a:gd name="connsiteY1" fmla="*/ 314873 h 695899"/>
                  <a:gd name="connsiteX2" fmla="*/ 95250 w 323471"/>
                  <a:gd name="connsiteY2" fmla="*/ 95798 h 695899"/>
                  <a:gd name="connsiteX3" fmla="*/ 304800 w 323471"/>
                  <a:gd name="connsiteY3" fmla="*/ 143423 h 695899"/>
                  <a:gd name="connsiteX4" fmla="*/ 314325 w 323471"/>
                  <a:gd name="connsiteY4" fmla="*/ 10073 h 695899"/>
                  <a:gd name="connsiteX5" fmla="*/ 314325 w 323471"/>
                  <a:gd name="connsiteY5" fmla="*/ 19598 h 695899"/>
                  <a:gd name="connsiteX0" fmla="*/ 0 w 397725"/>
                  <a:gd name="connsiteY0" fmla="*/ 695873 h 695899"/>
                  <a:gd name="connsiteX1" fmla="*/ 219075 w 397725"/>
                  <a:gd name="connsiteY1" fmla="*/ 314873 h 695899"/>
                  <a:gd name="connsiteX2" fmla="*/ 95250 w 397725"/>
                  <a:gd name="connsiteY2" fmla="*/ 95798 h 695899"/>
                  <a:gd name="connsiteX3" fmla="*/ 390525 w 397725"/>
                  <a:gd name="connsiteY3" fmla="*/ 76748 h 695899"/>
                  <a:gd name="connsiteX4" fmla="*/ 314325 w 397725"/>
                  <a:gd name="connsiteY4" fmla="*/ 10073 h 695899"/>
                  <a:gd name="connsiteX5" fmla="*/ 314325 w 397725"/>
                  <a:gd name="connsiteY5" fmla="*/ 19598 h 695899"/>
                  <a:gd name="connsiteX0" fmla="*/ 0 w 397725"/>
                  <a:gd name="connsiteY0" fmla="*/ 727762 h 727788"/>
                  <a:gd name="connsiteX1" fmla="*/ 219075 w 397725"/>
                  <a:gd name="connsiteY1" fmla="*/ 346762 h 727788"/>
                  <a:gd name="connsiteX2" fmla="*/ 95250 w 397725"/>
                  <a:gd name="connsiteY2" fmla="*/ 127687 h 727788"/>
                  <a:gd name="connsiteX3" fmla="*/ 390525 w 397725"/>
                  <a:gd name="connsiteY3" fmla="*/ 108637 h 727788"/>
                  <a:gd name="connsiteX4" fmla="*/ 314325 w 397725"/>
                  <a:gd name="connsiteY4" fmla="*/ 41962 h 727788"/>
                  <a:gd name="connsiteX5" fmla="*/ 352425 w 397725"/>
                  <a:gd name="connsiteY5" fmla="*/ 3862 h 727788"/>
                  <a:gd name="connsiteX0" fmla="*/ 0 w 397725"/>
                  <a:gd name="connsiteY0" fmla="*/ 685800 h 685826"/>
                  <a:gd name="connsiteX1" fmla="*/ 219075 w 397725"/>
                  <a:gd name="connsiteY1" fmla="*/ 304800 h 685826"/>
                  <a:gd name="connsiteX2" fmla="*/ 95250 w 397725"/>
                  <a:gd name="connsiteY2" fmla="*/ 85725 h 685826"/>
                  <a:gd name="connsiteX3" fmla="*/ 390525 w 397725"/>
                  <a:gd name="connsiteY3" fmla="*/ 66675 h 685826"/>
                  <a:gd name="connsiteX4" fmla="*/ 314325 w 397725"/>
                  <a:gd name="connsiteY4" fmla="*/ 0 h 685826"/>
                  <a:gd name="connsiteX0" fmla="*/ 0 w 406758"/>
                  <a:gd name="connsiteY0" fmla="*/ 781050 h 781076"/>
                  <a:gd name="connsiteX1" fmla="*/ 219075 w 406758"/>
                  <a:gd name="connsiteY1" fmla="*/ 400050 h 781076"/>
                  <a:gd name="connsiteX2" fmla="*/ 95250 w 406758"/>
                  <a:gd name="connsiteY2" fmla="*/ 180975 h 781076"/>
                  <a:gd name="connsiteX3" fmla="*/ 390525 w 406758"/>
                  <a:gd name="connsiteY3" fmla="*/ 161925 h 781076"/>
                  <a:gd name="connsiteX4" fmla="*/ 371475 w 406758"/>
                  <a:gd name="connsiteY4" fmla="*/ 0 h 781076"/>
                  <a:gd name="connsiteX0" fmla="*/ 0 w 395988"/>
                  <a:gd name="connsiteY0" fmla="*/ 695325 h 695351"/>
                  <a:gd name="connsiteX1" fmla="*/ 219075 w 395988"/>
                  <a:gd name="connsiteY1" fmla="*/ 314325 h 695351"/>
                  <a:gd name="connsiteX2" fmla="*/ 95250 w 395988"/>
                  <a:gd name="connsiteY2" fmla="*/ 95250 h 695351"/>
                  <a:gd name="connsiteX3" fmla="*/ 390525 w 395988"/>
                  <a:gd name="connsiteY3" fmla="*/ 76200 h 695351"/>
                  <a:gd name="connsiteX4" fmla="*/ 295275 w 395988"/>
                  <a:gd name="connsiteY4" fmla="*/ 0 h 695351"/>
                  <a:gd name="connsiteX0" fmla="*/ 0 w 398772"/>
                  <a:gd name="connsiteY0" fmla="*/ 704850 h 704876"/>
                  <a:gd name="connsiteX1" fmla="*/ 219075 w 398772"/>
                  <a:gd name="connsiteY1" fmla="*/ 323850 h 704876"/>
                  <a:gd name="connsiteX2" fmla="*/ 95250 w 398772"/>
                  <a:gd name="connsiteY2" fmla="*/ 104775 h 704876"/>
                  <a:gd name="connsiteX3" fmla="*/ 390525 w 398772"/>
                  <a:gd name="connsiteY3" fmla="*/ 85725 h 704876"/>
                  <a:gd name="connsiteX4" fmla="*/ 323850 w 398772"/>
                  <a:gd name="connsiteY4" fmla="*/ 0 h 704876"/>
                  <a:gd name="connsiteX0" fmla="*/ 0 w 392872"/>
                  <a:gd name="connsiteY0" fmla="*/ 704850 h 704876"/>
                  <a:gd name="connsiteX1" fmla="*/ 219075 w 392872"/>
                  <a:gd name="connsiteY1" fmla="*/ 323850 h 704876"/>
                  <a:gd name="connsiteX2" fmla="*/ 219075 w 392872"/>
                  <a:gd name="connsiteY2" fmla="*/ 104775 h 704876"/>
                  <a:gd name="connsiteX3" fmla="*/ 390525 w 392872"/>
                  <a:gd name="connsiteY3" fmla="*/ 85725 h 704876"/>
                  <a:gd name="connsiteX4" fmla="*/ 323850 w 392872"/>
                  <a:gd name="connsiteY4" fmla="*/ 0 h 704876"/>
                  <a:gd name="connsiteX0" fmla="*/ 0 w 399828"/>
                  <a:gd name="connsiteY0" fmla="*/ 704850 h 704875"/>
                  <a:gd name="connsiteX1" fmla="*/ 219075 w 399828"/>
                  <a:gd name="connsiteY1" fmla="*/ 323850 h 704875"/>
                  <a:gd name="connsiteX2" fmla="*/ 76200 w 399828"/>
                  <a:gd name="connsiteY2" fmla="*/ 171450 h 704875"/>
                  <a:gd name="connsiteX3" fmla="*/ 390525 w 399828"/>
                  <a:gd name="connsiteY3" fmla="*/ 85725 h 704875"/>
                  <a:gd name="connsiteX4" fmla="*/ 323850 w 399828"/>
                  <a:gd name="connsiteY4" fmla="*/ 0 h 704875"/>
                  <a:gd name="connsiteX0" fmla="*/ 0 w 399828"/>
                  <a:gd name="connsiteY0" fmla="*/ 704850 h 704887"/>
                  <a:gd name="connsiteX1" fmla="*/ 209550 w 399828"/>
                  <a:gd name="connsiteY1" fmla="*/ 419100 h 704887"/>
                  <a:gd name="connsiteX2" fmla="*/ 76200 w 399828"/>
                  <a:gd name="connsiteY2" fmla="*/ 171450 h 704887"/>
                  <a:gd name="connsiteX3" fmla="*/ 390525 w 399828"/>
                  <a:gd name="connsiteY3" fmla="*/ 85725 h 704887"/>
                  <a:gd name="connsiteX4" fmla="*/ 323850 w 399828"/>
                  <a:gd name="connsiteY4" fmla="*/ 0 h 704887"/>
                  <a:gd name="connsiteX0" fmla="*/ 0 w 395803"/>
                  <a:gd name="connsiteY0" fmla="*/ 704850 h 704887"/>
                  <a:gd name="connsiteX1" fmla="*/ 209550 w 395803"/>
                  <a:gd name="connsiteY1" fmla="*/ 419100 h 704887"/>
                  <a:gd name="connsiteX2" fmla="*/ 152400 w 395803"/>
                  <a:gd name="connsiteY2" fmla="*/ 161925 h 704887"/>
                  <a:gd name="connsiteX3" fmla="*/ 390525 w 395803"/>
                  <a:gd name="connsiteY3" fmla="*/ 85725 h 704887"/>
                  <a:gd name="connsiteX4" fmla="*/ 323850 w 395803"/>
                  <a:gd name="connsiteY4" fmla="*/ 0 h 704887"/>
                  <a:gd name="connsiteX0" fmla="*/ 0 w 395803"/>
                  <a:gd name="connsiteY0" fmla="*/ 704850 h 704906"/>
                  <a:gd name="connsiteX1" fmla="*/ 209550 w 395803"/>
                  <a:gd name="connsiteY1" fmla="*/ 485775 h 704906"/>
                  <a:gd name="connsiteX2" fmla="*/ 152400 w 395803"/>
                  <a:gd name="connsiteY2" fmla="*/ 161925 h 704906"/>
                  <a:gd name="connsiteX3" fmla="*/ 390525 w 395803"/>
                  <a:gd name="connsiteY3" fmla="*/ 85725 h 704906"/>
                  <a:gd name="connsiteX4" fmla="*/ 323850 w 395803"/>
                  <a:gd name="connsiteY4" fmla="*/ 0 h 704906"/>
                  <a:gd name="connsiteX0" fmla="*/ 0 w 396755"/>
                  <a:gd name="connsiteY0" fmla="*/ 704850 h 704902"/>
                  <a:gd name="connsiteX1" fmla="*/ 209550 w 396755"/>
                  <a:gd name="connsiteY1" fmla="*/ 485775 h 704902"/>
                  <a:gd name="connsiteX2" fmla="*/ 133350 w 396755"/>
                  <a:gd name="connsiteY2" fmla="*/ 228600 h 704902"/>
                  <a:gd name="connsiteX3" fmla="*/ 390525 w 396755"/>
                  <a:gd name="connsiteY3" fmla="*/ 85725 h 704902"/>
                  <a:gd name="connsiteX4" fmla="*/ 323850 w 396755"/>
                  <a:gd name="connsiteY4" fmla="*/ 0 h 704902"/>
                  <a:gd name="connsiteX0" fmla="*/ 0 w 399296"/>
                  <a:gd name="connsiteY0" fmla="*/ 704850 h 704902"/>
                  <a:gd name="connsiteX1" fmla="*/ 209550 w 399296"/>
                  <a:gd name="connsiteY1" fmla="*/ 485775 h 704902"/>
                  <a:gd name="connsiteX2" fmla="*/ 85725 w 399296"/>
                  <a:gd name="connsiteY2" fmla="*/ 219075 h 704902"/>
                  <a:gd name="connsiteX3" fmla="*/ 390525 w 399296"/>
                  <a:gd name="connsiteY3" fmla="*/ 85725 h 704902"/>
                  <a:gd name="connsiteX4" fmla="*/ 323850 w 399296"/>
                  <a:gd name="connsiteY4" fmla="*/ 0 h 704902"/>
                  <a:gd name="connsiteX0" fmla="*/ 0 w 390525"/>
                  <a:gd name="connsiteY0" fmla="*/ 619125 h 619177"/>
                  <a:gd name="connsiteX1" fmla="*/ 209550 w 390525"/>
                  <a:gd name="connsiteY1" fmla="*/ 400050 h 619177"/>
                  <a:gd name="connsiteX2" fmla="*/ 85725 w 390525"/>
                  <a:gd name="connsiteY2" fmla="*/ 133350 h 619177"/>
                  <a:gd name="connsiteX3" fmla="*/ 390525 w 390525"/>
                  <a:gd name="connsiteY3" fmla="*/ 0 h 619177"/>
                  <a:gd name="connsiteX0" fmla="*/ 0 w 466725"/>
                  <a:gd name="connsiteY0" fmla="*/ 666750 h 666802"/>
                  <a:gd name="connsiteX1" fmla="*/ 209550 w 466725"/>
                  <a:gd name="connsiteY1" fmla="*/ 447675 h 666802"/>
                  <a:gd name="connsiteX2" fmla="*/ 85725 w 466725"/>
                  <a:gd name="connsiteY2" fmla="*/ 180975 h 666802"/>
                  <a:gd name="connsiteX3" fmla="*/ 466725 w 466725"/>
                  <a:gd name="connsiteY3" fmla="*/ 0 h 666802"/>
                  <a:gd name="connsiteX0" fmla="*/ 0 w 390525"/>
                  <a:gd name="connsiteY0" fmla="*/ 723900 h 723939"/>
                  <a:gd name="connsiteX1" fmla="*/ 133350 w 390525"/>
                  <a:gd name="connsiteY1" fmla="*/ 447675 h 723939"/>
                  <a:gd name="connsiteX2" fmla="*/ 9525 w 390525"/>
                  <a:gd name="connsiteY2" fmla="*/ 180975 h 723939"/>
                  <a:gd name="connsiteX3" fmla="*/ 390525 w 390525"/>
                  <a:gd name="connsiteY3" fmla="*/ 0 h 723939"/>
                  <a:gd name="connsiteX0" fmla="*/ 0 w 590550"/>
                  <a:gd name="connsiteY0" fmla="*/ 676275 h 676324"/>
                  <a:gd name="connsiteX1" fmla="*/ 333375 w 590550"/>
                  <a:gd name="connsiteY1" fmla="*/ 447675 h 676324"/>
                  <a:gd name="connsiteX2" fmla="*/ 209550 w 590550"/>
                  <a:gd name="connsiteY2" fmla="*/ 180975 h 676324"/>
                  <a:gd name="connsiteX3" fmla="*/ 590550 w 590550"/>
                  <a:gd name="connsiteY3" fmla="*/ 0 h 676324"/>
                  <a:gd name="connsiteX0" fmla="*/ 83712 w 388512"/>
                  <a:gd name="connsiteY0" fmla="*/ 866775 h 866799"/>
                  <a:gd name="connsiteX1" fmla="*/ 131337 w 388512"/>
                  <a:gd name="connsiteY1" fmla="*/ 447675 h 866799"/>
                  <a:gd name="connsiteX2" fmla="*/ 7512 w 388512"/>
                  <a:gd name="connsiteY2" fmla="*/ 180975 h 866799"/>
                  <a:gd name="connsiteX3" fmla="*/ 388512 w 388512"/>
                  <a:gd name="connsiteY3" fmla="*/ 0 h 866799"/>
                  <a:gd name="connsiteX0" fmla="*/ 0 w 447675"/>
                  <a:gd name="connsiteY0" fmla="*/ 771525 h 771557"/>
                  <a:gd name="connsiteX1" fmla="*/ 190500 w 447675"/>
                  <a:gd name="connsiteY1" fmla="*/ 447675 h 771557"/>
                  <a:gd name="connsiteX2" fmla="*/ 66675 w 447675"/>
                  <a:gd name="connsiteY2" fmla="*/ 180975 h 771557"/>
                  <a:gd name="connsiteX3" fmla="*/ 447675 w 447675"/>
                  <a:gd name="connsiteY3" fmla="*/ 0 h 771557"/>
                  <a:gd name="connsiteX0" fmla="*/ 0 w 561975"/>
                  <a:gd name="connsiteY0" fmla="*/ 723900 h 723939"/>
                  <a:gd name="connsiteX1" fmla="*/ 304800 w 561975"/>
                  <a:gd name="connsiteY1" fmla="*/ 447675 h 723939"/>
                  <a:gd name="connsiteX2" fmla="*/ 180975 w 561975"/>
                  <a:gd name="connsiteY2" fmla="*/ 180975 h 723939"/>
                  <a:gd name="connsiteX3" fmla="*/ 561975 w 561975"/>
                  <a:gd name="connsiteY3" fmla="*/ 0 h 723939"/>
                  <a:gd name="connsiteX0" fmla="*/ 0 w 390525"/>
                  <a:gd name="connsiteY0" fmla="*/ 657225 h 657280"/>
                  <a:gd name="connsiteX1" fmla="*/ 133350 w 390525"/>
                  <a:gd name="connsiteY1" fmla="*/ 447675 h 657280"/>
                  <a:gd name="connsiteX2" fmla="*/ 9525 w 390525"/>
                  <a:gd name="connsiteY2" fmla="*/ 180975 h 657280"/>
                  <a:gd name="connsiteX3" fmla="*/ 390525 w 390525"/>
                  <a:gd name="connsiteY3" fmla="*/ 0 h 657280"/>
                  <a:gd name="connsiteX0" fmla="*/ 16627 w 388102"/>
                  <a:gd name="connsiteY0" fmla="*/ 609600 h 609678"/>
                  <a:gd name="connsiteX1" fmla="*/ 130927 w 388102"/>
                  <a:gd name="connsiteY1" fmla="*/ 447675 h 609678"/>
                  <a:gd name="connsiteX2" fmla="*/ 7102 w 388102"/>
                  <a:gd name="connsiteY2" fmla="*/ 180975 h 609678"/>
                  <a:gd name="connsiteX3" fmla="*/ 388102 w 388102"/>
                  <a:gd name="connsiteY3" fmla="*/ 0 h 609678"/>
                  <a:gd name="connsiteX0" fmla="*/ 613292 w 630054"/>
                  <a:gd name="connsiteY0" fmla="*/ 781050 h 781081"/>
                  <a:gd name="connsiteX1" fmla="*/ 137042 w 630054"/>
                  <a:gd name="connsiteY1" fmla="*/ 447675 h 781081"/>
                  <a:gd name="connsiteX2" fmla="*/ 13217 w 630054"/>
                  <a:gd name="connsiteY2" fmla="*/ 180975 h 781081"/>
                  <a:gd name="connsiteX3" fmla="*/ 394217 w 630054"/>
                  <a:gd name="connsiteY3" fmla="*/ 0 h 781081"/>
                  <a:gd name="connsiteX0" fmla="*/ 622986 w 639517"/>
                  <a:gd name="connsiteY0" fmla="*/ 676275 h 676324"/>
                  <a:gd name="connsiteX1" fmla="*/ 137211 w 639517"/>
                  <a:gd name="connsiteY1" fmla="*/ 447675 h 676324"/>
                  <a:gd name="connsiteX2" fmla="*/ 13386 w 639517"/>
                  <a:gd name="connsiteY2" fmla="*/ 180975 h 676324"/>
                  <a:gd name="connsiteX3" fmla="*/ 394386 w 639517"/>
                  <a:gd name="connsiteY3" fmla="*/ 0 h 676324"/>
                  <a:gd name="connsiteX0" fmla="*/ 777777 w 2680953"/>
                  <a:gd name="connsiteY0" fmla="*/ 659826 h 659875"/>
                  <a:gd name="connsiteX1" fmla="*/ 292002 w 2680953"/>
                  <a:gd name="connsiteY1" fmla="*/ 431226 h 659875"/>
                  <a:gd name="connsiteX2" fmla="*/ 168177 w 2680953"/>
                  <a:gd name="connsiteY2" fmla="*/ 164526 h 659875"/>
                  <a:gd name="connsiteX3" fmla="*/ 2680952 w 2680953"/>
                  <a:gd name="connsiteY3" fmla="*/ 0 h 659875"/>
                  <a:gd name="connsiteX0" fmla="*/ 292002 w 2680953"/>
                  <a:gd name="connsiteY0" fmla="*/ 431226 h 431226"/>
                  <a:gd name="connsiteX1" fmla="*/ 168177 w 2680953"/>
                  <a:gd name="connsiteY1" fmla="*/ 164526 h 431226"/>
                  <a:gd name="connsiteX2" fmla="*/ 2680952 w 2680953"/>
                  <a:gd name="connsiteY2" fmla="*/ 0 h 431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80953" h="431226">
                    <a:moveTo>
                      <a:pt x="292002" y="431226"/>
                    </a:moveTo>
                    <a:cubicBezTo>
                      <a:pt x="190402" y="348676"/>
                      <a:pt x="-229981" y="236397"/>
                      <a:pt x="168177" y="164526"/>
                    </a:cubicBezTo>
                    <a:cubicBezTo>
                      <a:pt x="566335" y="92655"/>
                      <a:pt x="2641265" y="36512"/>
                      <a:pt x="2680952" y="0"/>
                    </a:cubicBezTo>
                  </a:path>
                </a:pathLst>
              </a:custGeom>
              <a:noFill/>
              <a:ln w="6350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794AD3E-3DF2-AFF5-AF73-270BB0C2A4BF}"/>
                  </a:ext>
                </a:extLst>
              </p:cNvPr>
              <p:cNvCxnSpPr>
                <a:cxnSpLocks/>
              </p:cNvCxnSpPr>
              <p:nvPr/>
            </p:nvCxnSpPr>
            <p:spPr>
              <a:xfrm rot="1320000" flipH="1">
                <a:off x="5724761" y="1344108"/>
                <a:ext cx="56367" cy="244330"/>
              </a:xfrm>
              <a:prstGeom prst="line">
                <a:avLst/>
              </a:prstGeom>
              <a:ln w="635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6FB3C74-D1FC-98C8-207A-6C90867B39CB}"/>
                </a:ext>
              </a:extLst>
            </p:cNvPr>
            <p:cNvCxnSpPr>
              <a:cxnSpLocks/>
            </p:cNvCxnSpPr>
            <p:nvPr/>
          </p:nvCxnSpPr>
          <p:spPr>
            <a:xfrm>
              <a:off x="5448974" y="4241040"/>
              <a:ext cx="1341300" cy="0"/>
            </a:xfrm>
            <a:prstGeom prst="line">
              <a:avLst/>
            </a:prstGeom>
            <a:ln w="88900">
              <a:gradFill flip="none" rotWithShape="1">
                <a:gsLst>
                  <a:gs pos="0">
                    <a:srgbClr val="00B050"/>
                  </a:gs>
                  <a:gs pos="100000">
                    <a:srgbClr val="7030A0"/>
                  </a:gs>
                </a:gsLst>
                <a:lin ang="10800000" scaled="0"/>
                <a:tileRect/>
              </a:gradFill>
            </a:ln>
            <a:scene3d>
              <a:camera prst="orthographicFront">
                <a:rot lat="0" lon="21599940" rev="0"/>
              </a:camera>
              <a:lightRig rig="balanced" dir="t"/>
            </a:scene3d>
            <a:sp3d prstMaterial="plastic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15F34A2-CFE8-2E07-8A1A-F8166C6C6C7C}"/>
                </a:ext>
              </a:extLst>
            </p:cNvPr>
            <p:cNvCxnSpPr>
              <a:cxnSpLocks/>
            </p:cNvCxnSpPr>
            <p:nvPr/>
          </p:nvCxnSpPr>
          <p:spPr>
            <a:xfrm>
              <a:off x="5555999" y="3976967"/>
              <a:ext cx="1163369" cy="0"/>
            </a:xfrm>
            <a:prstGeom prst="line">
              <a:avLst/>
            </a:prstGeom>
            <a:ln w="88900">
              <a:gradFill flip="none" rotWithShape="1">
                <a:gsLst>
                  <a:gs pos="0">
                    <a:srgbClr val="00B050"/>
                  </a:gs>
                  <a:gs pos="100000">
                    <a:srgbClr val="7030A0"/>
                  </a:gs>
                </a:gsLst>
                <a:lin ang="10800000" scaled="0"/>
                <a:tileRect/>
              </a:gradFill>
            </a:ln>
            <a:scene3d>
              <a:camera prst="orthographicFront">
                <a:rot lat="0" lon="21599940" rev="0"/>
              </a:camera>
              <a:lightRig rig="balanced" dir="t"/>
            </a:scene3d>
            <a:sp3d prstMaterial="plastic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EE2A0FD-2D6C-8F44-1539-7EE474CE64C6}"/>
                </a:ext>
              </a:extLst>
            </p:cNvPr>
            <p:cNvCxnSpPr>
              <a:cxnSpLocks/>
            </p:cNvCxnSpPr>
            <p:nvPr/>
          </p:nvCxnSpPr>
          <p:spPr>
            <a:xfrm>
              <a:off x="5711168" y="3724843"/>
              <a:ext cx="765000" cy="0"/>
            </a:xfrm>
            <a:prstGeom prst="line">
              <a:avLst/>
            </a:prstGeom>
            <a:ln w="88900">
              <a:gradFill flip="none" rotWithShape="1">
                <a:gsLst>
                  <a:gs pos="0">
                    <a:srgbClr val="00B050"/>
                  </a:gs>
                  <a:gs pos="100000">
                    <a:srgbClr val="7030A0"/>
                  </a:gs>
                </a:gsLst>
                <a:lin ang="10800000" scaled="0"/>
                <a:tileRect/>
              </a:gradFill>
            </a:ln>
            <a:scene3d>
              <a:camera prst="orthographicFront">
                <a:rot lat="0" lon="21599940" rev="0"/>
              </a:camera>
              <a:lightRig rig="balanced" dir="t"/>
            </a:scene3d>
            <a:sp3d prstMaterial="plastic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FCDAE98-6DC0-3074-6D9B-7AA2C9D480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9690" y="2574000"/>
              <a:ext cx="1524351" cy="0"/>
            </a:xfrm>
            <a:prstGeom prst="line">
              <a:avLst/>
            </a:prstGeom>
            <a:ln w="88900">
              <a:gradFill>
                <a:gsLst>
                  <a:gs pos="0">
                    <a:srgbClr val="00B050"/>
                  </a:gs>
                  <a:gs pos="100000">
                    <a:srgbClr val="7030A0"/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858486C-B33E-2589-B30E-1CD974266A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8974" y="2828816"/>
              <a:ext cx="1328838" cy="0"/>
            </a:xfrm>
            <a:prstGeom prst="line">
              <a:avLst/>
            </a:prstGeom>
            <a:ln w="88900">
              <a:gradFill>
                <a:gsLst>
                  <a:gs pos="0">
                    <a:srgbClr val="00B050"/>
                  </a:gs>
                  <a:gs pos="100000">
                    <a:srgbClr val="7030A0"/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F06200F-3018-3252-8855-A075385D49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1000" y="3069000"/>
              <a:ext cx="785168" cy="0"/>
            </a:xfrm>
            <a:prstGeom prst="line">
              <a:avLst/>
            </a:prstGeom>
            <a:ln w="88900">
              <a:gradFill>
                <a:gsLst>
                  <a:gs pos="0">
                    <a:srgbClr val="00B050"/>
                  </a:gs>
                  <a:gs pos="100000">
                    <a:srgbClr val="7030A0"/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450F95-AA08-8F15-24B4-EA76C6128A50}"/>
                </a:ext>
              </a:extLst>
            </p:cNvPr>
            <p:cNvCxnSpPr>
              <a:cxnSpLocks/>
              <a:endCxn id="101" idx="1"/>
            </p:cNvCxnSpPr>
            <p:nvPr/>
          </p:nvCxnSpPr>
          <p:spPr>
            <a:xfrm rot="1320000" flipH="1">
              <a:off x="5637239" y="1082630"/>
              <a:ext cx="56367" cy="244330"/>
            </a:xfrm>
            <a:prstGeom prst="line">
              <a:avLst/>
            </a:prstGeom>
            <a:ln w="635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B90FE7-6052-5F28-C9B8-38AB3183E9F9}"/>
                </a:ext>
              </a:extLst>
            </p:cNvPr>
            <p:cNvSpPr/>
            <p:nvPr/>
          </p:nvSpPr>
          <p:spPr>
            <a:xfrm rot="616335">
              <a:off x="5314781" y="2007192"/>
              <a:ext cx="110291" cy="18465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6A7E51-2F34-73D6-BAC2-B5C5952642D0}"/>
                </a:ext>
              </a:extLst>
            </p:cNvPr>
            <p:cNvSpPr/>
            <p:nvPr/>
          </p:nvSpPr>
          <p:spPr>
            <a:xfrm rot="5400000" flipH="1" flipV="1">
              <a:off x="4748649" y="2351534"/>
              <a:ext cx="2595101" cy="1605188"/>
            </a:xfrm>
            <a:custGeom>
              <a:avLst/>
              <a:gdLst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42392 w 2426108"/>
                <a:gd name="connsiteY2" fmla="*/ 1587648 h 2119493"/>
                <a:gd name="connsiteX3" fmla="*/ 1222310 w 2426108"/>
                <a:gd name="connsiteY3" fmla="*/ 1037142 h 2119493"/>
                <a:gd name="connsiteX4" fmla="*/ 1530221 w 2426108"/>
                <a:gd name="connsiteY4" fmla="*/ 495966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14400 w 2426108"/>
                <a:gd name="connsiteY2" fmla="*/ 1550325 h 2119493"/>
                <a:gd name="connsiteX3" fmla="*/ 1222310 w 2426108"/>
                <a:gd name="connsiteY3" fmla="*/ 1037142 h 2119493"/>
                <a:gd name="connsiteX4" fmla="*/ 1530221 w 2426108"/>
                <a:gd name="connsiteY4" fmla="*/ 495966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14400 w 2426108"/>
                <a:gd name="connsiteY2" fmla="*/ 1550325 h 2119493"/>
                <a:gd name="connsiteX3" fmla="*/ 1222310 w 2426108"/>
                <a:gd name="connsiteY3" fmla="*/ 1037142 h 2119493"/>
                <a:gd name="connsiteX4" fmla="*/ 1530221 w 2426108"/>
                <a:gd name="connsiteY4" fmla="*/ 495966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61053 w 2426108"/>
                <a:gd name="connsiteY2" fmla="*/ 1559655 h 2119493"/>
                <a:gd name="connsiteX3" fmla="*/ 1222310 w 2426108"/>
                <a:gd name="connsiteY3" fmla="*/ 1037142 h 2119493"/>
                <a:gd name="connsiteX4" fmla="*/ 1530221 w 2426108"/>
                <a:gd name="connsiteY4" fmla="*/ 495966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61053 w 2426108"/>
                <a:gd name="connsiteY2" fmla="*/ 1559655 h 2119493"/>
                <a:gd name="connsiteX3" fmla="*/ 1240972 w 2426108"/>
                <a:gd name="connsiteY3" fmla="*/ 1065134 h 2119493"/>
                <a:gd name="connsiteX4" fmla="*/ 1530221 w 2426108"/>
                <a:gd name="connsiteY4" fmla="*/ 495966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61053 w 2426108"/>
                <a:gd name="connsiteY2" fmla="*/ 1559655 h 2119493"/>
                <a:gd name="connsiteX3" fmla="*/ 1240972 w 2426108"/>
                <a:gd name="connsiteY3" fmla="*/ 1065134 h 2119493"/>
                <a:gd name="connsiteX4" fmla="*/ 1548883 w 2426108"/>
                <a:gd name="connsiteY4" fmla="*/ 533289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61053 w 2426108"/>
                <a:gd name="connsiteY2" fmla="*/ 1559655 h 2119493"/>
                <a:gd name="connsiteX3" fmla="*/ 1231642 w 2426108"/>
                <a:gd name="connsiteY3" fmla="*/ 1055804 h 2119493"/>
                <a:gd name="connsiteX4" fmla="*/ 1548883 w 2426108"/>
                <a:gd name="connsiteY4" fmla="*/ 533289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23731 w 2426108"/>
                <a:gd name="connsiteY2" fmla="*/ 1559655 h 2119493"/>
                <a:gd name="connsiteX3" fmla="*/ 1231642 w 2426108"/>
                <a:gd name="connsiteY3" fmla="*/ 1055804 h 2119493"/>
                <a:gd name="connsiteX4" fmla="*/ 1548883 w 2426108"/>
                <a:gd name="connsiteY4" fmla="*/ 533289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51723 w 2426108"/>
                <a:gd name="connsiteY2" fmla="*/ 1568986 h 2119493"/>
                <a:gd name="connsiteX3" fmla="*/ 1231642 w 2426108"/>
                <a:gd name="connsiteY3" fmla="*/ 1055804 h 2119493"/>
                <a:gd name="connsiteX4" fmla="*/ 1548883 w 2426108"/>
                <a:gd name="connsiteY4" fmla="*/ 533289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3071"/>
                <a:gd name="connsiteY0" fmla="*/ 2113083 h 2113083"/>
                <a:gd name="connsiteX1" fmla="*/ 485192 w 2423071"/>
                <a:gd name="connsiteY1" fmla="*/ 2010446 h 2113083"/>
                <a:gd name="connsiteX2" fmla="*/ 951723 w 2423071"/>
                <a:gd name="connsiteY2" fmla="*/ 1562576 h 2113083"/>
                <a:gd name="connsiteX3" fmla="*/ 1231642 w 2423071"/>
                <a:gd name="connsiteY3" fmla="*/ 1049394 h 2113083"/>
                <a:gd name="connsiteX4" fmla="*/ 1548883 w 2423071"/>
                <a:gd name="connsiteY4" fmla="*/ 526879 h 2113083"/>
                <a:gd name="connsiteX5" fmla="*/ 1968759 w 2423071"/>
                <a:gd name="connsiteY5" fmla="*/ 116332 h 2113083"/>
                <a:gd name="connsiteX6" fmla="*/ 2388637 w 2423071"/>
                <a:gd name="connsiteY6" fmla="*/ 4364 h 2113083"/>
                <a:gd name="connsiteX7" fmla="*/ 2369976 w 2423071"/>
                <a:gd name="connsiteY7" fmla="*/ 41686 h 2113083"/>
                <a:gd name="connsiteX0" fmla="*/ 0 w 2388637"/>
                <a:gd name="connsiteY0" fmla="*/ 2108719 h 2108719"/>
                <a:gd name="connsiteX1" fmla="*/ 485192 w 2388637"/>
                <a:gd name="connsiteY1" fmla="*/ 2006082 h 2108719"/>
                <a:gd name="connsiteX2" fmla="*/ 951723 w 2388637"/>
                <a:gd name="connsiteY2" fmla="*/ 1558212 h 2108719"/>
                <a:gd name="connsiteX3" fmla="*/ 1231642 w 2388637"/>
                <a:gd name="connsiteY3" fmla="*/ 1045030 h 2108719"/>
                <a:gd name="connsiteX4" fmla="*/ 1548883 w 2388637"/>
                <a:gd name="connsiteY4" fmla="*/ 522515 h 2108719"/>
                <a:gd name="connsiteX5" fmla="*/ 1968759 w 2388637"/>
                <a:gd name="connsiteY5" fmla="*/ 111968 h 2108719"/>
                <a:gd name="connsiteX6" fmla="*/ 2388637 w 2388637"/>
                <a:gd name="connsiteY6" fmla="*/ 0 h 2108719"/>
                <a:gd name="connsiteX0" fmla="*/ 0 w 2435290"/>
                <a:gd name="connsiteY0" fmla="*/ 2127381 h 2127381"/>
                <a:gd name="connsiteX1" fmla="*/ 485192 w 2435290"/>
                <a:gd name="connsiteY1" fmla="*/ 2024744 h 2127381"/>
                <a:gd name="connsiteX2" fmla="*/ 951723 w 2435290"/>
                <a:gd name="connsiteY2" fmla="*/ 1576874 h 2127381"/>
                <a:gd name="connsiteX3" fmla="*/ 1231642 w 2435290"/>
                <a:gd name="connsiteY3" fmla="*/ 1063692 h 2127381"/>
                <a:gd name="connsiteX4" fmla="*/ 1548883 w 2435290"/>
                <a:gd name="connsiteY4" fmla="*/ 541177 h 2127381"/>
                <a:gd name="connsiteX5" fmla="*/ 1968759 w 2435290"/>
                <a:gd name="connsiteY5" fmla="*/ 130630 h 2127381"/>
                <a:gd name="connsiteX6" fmla="*/ 2435290 w 2435290"/>
                <a:gd name="connsiteY6" fmla="*/ 0 h 2127381"/>
                <a:gd name="connsiteX0" fmla="*/ 0 w 2435290"/>
                <a:gd name="connsiteY0" fmla="*/ 2099389 h 2099389"/>
                <a:gd name="connsiteX1" fmla="*/ 485192 w 2435290"/>
                <a:gd name="connsiteY1" fmla="*/ 1996752 h 2099389"/>
                <a:gd name="connsiteX2" fmla="*/ 951723 w 2435290"/>
                <a:gd name="connsiteY2" fmla="*/ 1548882 h 2099389"/>
                <a:gd name="connsiteX3" fmla="*/ 1231642 w 2435290"/>
                <a:gd name="connsiteY3" fmla="*/ 1035700 h 2099389"/>
                <a:gd name="connsiteX4" fmla="*/ 1548883 w 2435290"/>
                <a:gd name="connsiteY4" fmla="*/ 513185 h 2099389"/>
                <a:gd name="connsiteX5" fmla="*/ 1968759 w 2435290"/>
                <a:gd name="connsiteY5" fmla="*/ 102638 h 2099389"/>
                <a:gd name="connsiteX6" fmla="*/ 2435290 w 2435290"/>
                <a:gd name="connsiteY6" fmla="*/ 0 h 2099389"/>
                <a:gd name="connsiteX0" fmla="*/ 0 w 2435290"/>
                <a:gd name="connsiteY0" fmla="*/ 2099389 h 2099389"/>
                <a:gd name="connsiteX1" fmla="*/ 485192 w 2435290"/>
                <a:gd name="connsiteY1" fmla="*/ 1996752 h 2099389"/>
                <a:gd name="connsiteX2" fmla="*/ 951723 w 2435290"/>
                <a:gd name="connsiteY2" fmla="*/ 1548882 h 2099389"/>
                <a:gd name="connsiteX3" fmla="*/ 1231642 w 2435290"/>
                <a:gd name="connsiteY3" fmla="*/ 1035700 h 2099389"/>
                <a:gd name="connsiteX4" fmla="*/ 1548883 w 2435290"/>
                <a:gd name="connsiteY4" fmla="*/ 513185 h 2099389"/>
                <a:gd name="connsiteX5" fmla="*/ 1968759 w 2435290"/>
                <a:gd name="connsiteY5" fmla="*/ 102638 h 2099389"/>
                <a:gd name="connsiteX6" fmla="*/ 2435290 w 2435290"/>
                <a:gd name="connsiteY6" fmla="*/ 0 h 2099389"/>
                <a:gd name="connsiteX0" fmla="*/ 0 w 2435290"/>
                <a:gd name="connsiteY0" fmla="*/ 2099389 h 2099389"/>
                <a:gd name="connsiteX1" fmla="*/ 485192 w 2435290"/>
                <a:gd name="connsiteY1" fmla="*/ 1996752 h 2099389"/>
                <a:gd name="connsiteX2" fmla="*/ 951723 w 2435290"/>
                <a:gd name="connsiteY2" fmla="*/ 1548882 h 2099389"/>
                <a:gd name="connsiteX3" fmla="*/ 1231642 w 2435290"/>
                <a:gd name="connsiteY3" fmla="*/ 1035700 h 2099389"/>
                <a:gd name="connsiteX4" fmla="*/ 1548883 w 2435290"/>
                <a:gd name="connsiteY4" fmla="*/ 513185 h 2099389"/>
                <a:gd name="connsiteX5" fmla="*/ 1968759 w 2435290"/>
                <a:gd name="connsiteY5" fmla="*/ 102638 h 2099389"/>
                <a:gd name="connsiteX6" fmla="*/ 2435290 w 2435290"/>
                <a:gd name="connsiteY6" fmla="*/ 0 h 2099389"/>
                <a:gd name="connsiteX0" fmla="*/ 0 w 2491274"/>
                <a:gd name="connsiteY0" fmla="*/ 2099389 h 2099389"/>
                <a:gd name="connsiteX1" fmla="*/ 485192 w 2491274"/>
                <a:gd name="connsiteY1" fmla="*/ 1996752 h 2099389"/>
                <a:gd name="connsiteX2" fmla="*/ 951723 w 2491274"/>
                <a:gd name="connsiteY2" fmla="*/ 1548882 h 2099389"/>
                <a:gd name="connsiteX3" fmla="*/ 1231642 w 2491274"/>
                <a:gd name="connsiteY3" fmla="*/ 1035700 h 2099389"/>
                <a:gd name="connsiteX4" fmla="*/ 1548883 w 2491274"/>
                <a:gd name="connsiteY4" fmla="*/ 513185 h 2099389"/>
                <a:gd name="connsiteX5" fmla="*/ 1968759 w 2491274"/>
                <a:gd name="connsiteY5" fmla="*/ 102638 h 2099389"/>
                <a:gd name="connsiteX6" fmla="*/ 2491274 w 2491274"/>
                <a:gd name="connsiteY6" fmla="*/ 0 h 2099389"/>
                <a:gd name="connsiteX0" fmla="*/ 0 w 2491274"/>
                <a:gd name="connsiteY0" fmla="*/ 2099389 h 2099389"/>
                <a:gd name="connsiteX1" fmla="*/ 485192 w 2491274"/>
                <a:gd name="connsiteY1" fmla="*/ 1996752 h 2099389"/>
                <a:gd name="connsiteX2" fmla="*/ 951723 w 2491274"/>
                <a:gd name="connsiteY2" fmla="*/ 1548882 h 2099389"/>
                <a:gd name="connsiteX3" fmla="*/ 1231642 w 2491274"/>
                <a:gd name="connsiteY3" fmla="*/ 1035700 h 2099389"/>
                <a:gd name="connsiteX4" fmla="*/ 1548883 w 2491274"/>
                <a:gd name="connsiteY4" fmla="*/ 513185 h 2099389"/>
                <a:gd name="connsiteX5" fmla="*/ 2006082 w 2491274"/>
                <a:gd name="connsiteY5" fmla="*/ 158621 h 2099389"/>
                <a:gd name="connsiteX6" fmla="*/ 2491274 w 2491274"/>
                <a:gd name="connsiteY6" fmla="*/ 0 h 2099389"/>
                <a:gd name="connsiteX0" fmla="*/ 0 w 2491274"/>
                <a:gd name="connsiteY0" fmla="*/ 2099389 h 2099389"/>
                <a:gd name="connsiteX1" fmla="*/ 485192 w 2491274"/>
                <a:gd name="connsiteY1" fmla="*/ 1996752 h 2099389"/>
                <a:gd name="connsiteX2" fmla="*/ 951723 w 2491274"/>
                <a:gd name="connsiteY2" fmla="*/ 1548882 h 2099389"/>
                <a:gd name="connsiteX3" fmla="*/ 1231642 w 2491274"/>
                <a:gd name="connsiteY3" fmla="*/ 1035700 h 2099389"/>
                <a:gd name="connsiteX4" fmla="*/ 1548883 w 2491274"/>
                <a:gd name="connsiteY4" fmla="*/ 513185 h 2099389"/>
                <a:gd name="connsiteX5" fmla="*/ 2006082 w 2491274"/>
                <a:gd name="connsiteY5" fmla="*/ 158621 h 2099389"/>
                <a:gd name="connsiteX6" fmla="*/ 2491274 w 2491274"/>
                <a:gd name="connsiteY6" fmla="*/ 0 h 2099389"/>
                <a:gd name="connsiteX0" fmla="*/ 0 w 2491274"/>
                <a:gd name="connsiteY0" fmla="*/ 2099389 h 2099389"/>
                <a:gd name="connsiteX1" fmla="*/ 485192 w 2491274"/>
                <a:gd name="connsiteY1" fmla="*/ 1996752 h 2099389"/>
                <a:gd name="connsiteX2" fmla="*/ 951723 w 2491274"/>
                <a:gd name="connsiteY2" fmla="*/ 1548882 h 2099389"/>
                <a:gd name="connsiteX3" fmla="*/ 1231642 w 2491274"/>
                <a:gd name="connsiteY3" fmla="*/ 1035700 h 2099389"/>
                <a:gd name="connsiteX4" fmla="*/ 1548883 w 2491274"/>
                <a:gd name="connsiteY4" fmla="*/ 513185 h 2099389"/>
                <a:gd name="connsiteX5" fmla="*/ 2006082 w 2491274"/>
                <a:gd name="connsiteY5" fmla="*/ 158621 h 2099389"/>
                <a:gd name="connsiteX6" fmla="*/ 2491274 w 2491274"/>
                <a:gd name="connsiteY6" fmla="*/ 0 h 2099389"/>
                <a:gd name="connsiteX0" fmla="*/ 0 w 2500605"/>
                <a:gd name="connsiteY0" fmla="*/ 2062067 h 2062067"/>
                <a:gd name="connsiteX1" fmla="*/ 485192 w 2500605"/>
                <a:gd name="connsiteY1" fmla="*/ 1959430 h 2062067"/>
                <a:gd name="connsiteX2" fmla="*/ 951723 w 2500605"/>
                <a:gd name="connsiteY2" fmla="*/ 1511560 h 2062067"/>
                <a:gd name="connsiteX3" fmla="*/ 1231642 w 2500605"/>
                <a:gd name="connsiteY3" fmla="*/ 998378 h 2062067"/>
                <a:gd name="connsiteX4" fmla="*/ 1548883 w 2500605"/>
                <a:gd name="connsiteY4" fmla="*/ 475863 h 2062067"/>
                <a:gd name="connsiteX5" fmla="*/ 2006082 w 2500605"/>
                <a:gd name="connsiteY5" fmla="*/ 121299 h 2062067"/>
                <a:gd name="connsiteX6" fmla="*/ 2500605 w 2500605"/>
                <a:gd name="connsiteY6" fmla="*/ 0 h 2062067"/>
                <a:gd name="connsiteX0" fmla="*/ 0 w 2519266"/>
                <a:gd name="connsiteY0" fmla="*/ 2015414 h 2015414"/>
                <a:gd name="connsiteX1" fmla="*/ 485192 w 2519266"/>
                <a:gd name="connsiteY1" fmla="*/ 1912777 h 2015414"/>
                <a:gd name="connsiteX2" fmla="*/ 951723 w 2519266"/>
                <a:gd name="connsiteY2" fmla="*/ 1464907 h 2015414"/>
                <a:gd name="connsiteX3" fmla="*/ 1231642 w 2519266"/>
                <a:gd name="connsiteY3" fmla="*/ 951725 h 2015414"/>
                <a:gd name="connsiteX4" fmla="*/ 1548883 w 2519266"/>
                <a:gd name="connsiteY4" fmla="*/ 429210 h 2015414"/>
                <a:gd name="connsiteX5" fmla="*/ 2006082 w 2519266"/>
                <a:gd name="connsiteY5" fmla="*/ 74646 h 2015414"/>
                <a:gd name="connsiteX6" fmla="*/ 2519266 w 2519266"/>
                <a:gd name="connsiteY6" fmla="*/ 0 h 2015414"/>
                <a:gd name="connsiteX0" fmla="*/ 0 w 2555652"/>
                <a:gd name="connsiteY0" fmla="*/ 2015415 h 2015415"/>
                <a:gd name="connsiteX1" fmla="*/ 485192 w 2555652"/>
                <a:gd name="connsiteY1" fmla="*/ 1912778 h 2015415"/>
                <a:gd name="connsiteX2" fmla="*/ 951723 w 2555652"/>
                <a:gd name="connsiteY2" fmla="*/ 1464908 h 2015415"/>
                <a:gd name="connsiteX3" fmla="*/ 1231642 w 2555652"/>
                <a:gd name="connsiteY3" fmla="*/ 951726 h 2015415"/>
                <a:gd name="connsiteX4" fmla="*/ 1548883 w 2555652"/>
                <a:gd name="connsiteY4" fmla="*/ 429211 h 2015415"/>
                <a:gd name="connsiteX5" fmla="*/ 2006082 w 2555652"/>
                <a:gd name="connsiteY5" fmla="*/ 74647 h 2015415"/>
                <a:gd name="connsiteX6" fmla="*/ 2519266 w 2555652"/>
                <a:gd name="connsiteY6" fmla="*/ 1 h 2015415"/>
                <a:gd name="connsiteX7" fmla="*/ 2513455 w 2555652"/>
                <a:gd name="connsiteY7" fmla="*/ 72379 h 2015415"/>
                <a:gd name="connsiteX0" fmla="*/ 0 w 2976593"/>
                <a:gd name="connsiteY0" fmla="*/ 2015415 h 2015415"/>
                <a:gd name="connsiteX1" fmla="*/ 485192 w 2976593"/>
                <a:gd name="connsiteY1" fmla="*/ 1912778 h 2015415"/>
                <a:gd name="connsiteX2" fmla="*/ 951723 w 2976593"/>
                <a:gd name="connsiteY2" fmla="*/ 1464908 h 2015415"/>
                <a:gd name="connsiteX3" fmla="*/ 1231642 w 2976593"/>
                <a:gd name="connsiteY3" fmla="*/ 951726 h 2015415"/>
                <a:gd name="connsiteX4" fmla="*/ 1548883 w 2976593"/>
                <a:gd name="connsiteY4" fmla="*/ 429211 h 2015415"/>
                <a:gd name="connsiteX5" fmla="*/ 2006082 w 2976593"/>
                <a:gd name="connsiteY5" fmla="*/ 74647 h 2015415"/>
                <a:gd name="connsiteX6" fmla="*/ 2519266 w 2976593"/>
                <a:gd name="connsiteY6" fmla="*/ 1 h 2015415"/>
                <a:gd name="connsiteX7" fmla="*/ 2976592 w 2976593"/>
                <a:gd name="connsiteY7" fmla="*/ 96999 h 2015415"/>
                <a:gd name="connsiteX0" fmla="*/ 0 w 3031729"/>
                <a:gd name="connsiteY0" fmla="*/ 2015415 h 2015415"/>
                <a:gd name="connsiteX1" fmla="*/ 485192 w 3031729"/>
                <a:gd name="connsiteY1" fmla="*/ 1912778 h 2015415"/>
                <a:gd name="connsiteX2" fmla="*/ 951723 w 3031729"/>
                <a:gd name="connsiteY2" fmla="*/ 1464908 h 2015415"/>
                <a:gd name="connsiteX3" fmla="*/ 1231642 w 3031729"/>
                <a:gd name="connsiteY3" fmla="*/ 951726 h 2015415"/>
                <a:gd name="connsiteX4" fmla="*/ 1548883 w 3031729"/>
                <a:gd name="connsiteY4" fmla="*/ 429211 h 2015415"/>
                <a:gd name="connsiteX5" fmla="*/ 2006082 w 3031729"/>
                <a:gd name="connsiteY5" fmla="*/ 74647 h 2015415"/>
                <a:gd name="connsiteX6" fmla="*/ 2519266 w 3031729"/>
                <a:gd name="connsiteY6" fmla="*/ 1 h 2015415"/>
                <a:gd name="connsiteX7" fmla="*/ 3031727 w 3031729"/>
                <a:gd name="connsiteY7" fmla="*/ 146235 h 2015415"/>
                <a:gd name="connsiteX0" fmla="*/ 0 w 3130972"/>
                <a:gd name="connsiteY0" fmla="*/ 2015415 h 2015415"/>
                <a:gd name="connsiteX1" fmla="*/ 485192 w 3130972"/>
                <a:gd name="connsiteY1" fmla="*/ 1912778 h 2015415"/>
                <a:gd name="connsiteX2" fmla="*/ 951723 w 3130972"/>
                <a:gd name="connsiteY2" fmla="*/ 1464908 h 2015415"/>
                <a:gd name="connsiteX3" fmla="*/ 1231642 w 3130972"/>
                <a:gd name="connsiteY3" fmla="*/ 951726 h 2015415"/>
                <a:gd name="connsiteX4" fmla="*/ 1548883 w 3130972"/>
                <a:gd name="connsiteY4" fmla="*/ 429211 h 2015415"/>
                <a:gd name="connsiteX5" fmla="*/ 2006082 w 3130972"/>
                <a:gd name="connsiteY5" fmla="*/ 74647 h 2015415"/>
                <a:gd name="connsiteX6" fmla="*/ 2519266 w 3130972"/>
                <a:gd name="connsiteY6" fmla="*/ 1 h 2015415"/>
                <a:gd name="connsiteX7" fmla="*/ 3130970 w 3130972"/>
                <a:gd name="connsiteY7" fmla="*/ 232392 h 2015415"/>
                <a:gd name="connsiteX0" fmla="*/ 0 w 2921458"/>
                <a:gd name="connsiteY0" fmla="*/ 2226832 h 2226832"/>
                <a:gd name="connsiteX1" fmla="*/ 485192 w 2921458"/>
                <a:gd name="connsiteY1" fmla="*/ 2124195 h 2226832"/>
                <a:gd name="connsiteX2" fmla="*/ 951723 w 2921458"/>
                <a:gd name="connsiteY2" fmla="*/ 1676325 h 2226832"/>
                <a:gd name="connsiteX3" fmla="*/ 1231642 w 2921458"/>
                <a:gd name="connsiteY3" fmla="*/ 1163143 h 2226832"/>
                <a:gd name="connsiteX4" fmla="*/ 1548883 w 2921458"/>
                <a:gd name="connsiteY4" fmla="*/ 640628 h 2226832"/>
                <a:gd name="connsiteX5" fmla="*/ 2006082 w 2921458"/>
                <a:gd name="connsiteY5" fmla="*/ 286064 h 2226832"/>
                <a:gd name="connsiteX6" fmla="*/ 2519266 w 2921458"/>
                <a:gd name="connsiteY6" fmla="*/ 211418 h 2226832"/>
                <a:gd name="connsiteX7" fmla="*/ 2921455 w 2921458"/>
                <a:gd name="connsiteY7" fmla="*/ 724 h 2226832"/>
                <a:gd name="connsiteX0" fmla="*/ 0 w 3009674"/>
                <a:gd name="connsiteY0" fmla="*/ 2015416 h 2015416"/>
                <a:gd name="connsiteX1" fmla="*/ 485192 w 3009674"/>
                <a:gd name="connsiteY1" fmla="*/ 1912779 h 2015416"/>
                <a:gd name="connsiteX2" fmla="*/ 951723 w 3009674"/>
                <a:gd name="connsiteY2" fmla="*/ 1464909 h 2015416"/>
                <a:gd name="connsiteX3" fmla="*/ 1231642 w 3009674"/>
                <a:gd name="connsiteY3" fmla="*/ 951727 h 2015416"/>
                <a:gd name="connsiteX4" fmla="*/ 1548883 w 3009674"/>
                <a:gd name="connsiteY4" fmla="*/ 429212 h 2015416"/>
                <a:gd name="connsiteX5" fmla="*/ 2006082 w 3009674"/>
                <a:gd name="connsiteY5" fmla="*/ 74648 h 2015416"/>
                <a:gd name="connsiteX6" fmla="*/ 2519266 w 3009674"/>
                <a:gd name="connsiteY6" fmla="*/ 2 h 2015416"/>
                <a:gd name="connsiteX7" fmla="*/ 3009672 w 3009674"/>
                <a:gd name="connsiteY7" fmla="*/ 84700 h 2015416"/>
                <a:gd name="connsiteX0" fmla="*/ 0 w 3064808"/>
                <a:gd name="connsiteY0" fmla="*/ 2015415 h 2015415"/>
                <a:gd name="connsiteX1" fmla="*/ 485192 w 3064808"/>
                <a:gd name="connsiteY1" fmla="*/ 1912778 h 2015415"/>
                <a:gd name="connsiteX2" fmla="*/ 951723 w 3064808"/>
                <a:gd name="connsiteY2" fmla="*/ 1464908 h 2015415"/>
                <a:gd name="connsiteX3" fmla="*/ 1231642 w 3064808"/>
                <a:gd name="connsiteY3" fmla="*/ 951726 h 2015415"/>
                <a:gd name="connsiteX4" fmla="*/ 1548883 w 3064808"/>
                <a:gd name="connsiteY4" fmla="*/ 429211 h 2015415"/>
                <a:gd name="connsiteX5" fmla="*/ 2006082 w 3064808"/>
                <a:gd name="connsiteY5" fmla="*/ 74647 h 2015415"/>
                <a:gd name="connsiteX6" fmla="*/ 2519266 w 3064808"/>
                <a:gd name="connsiteY6" fmla="*/ 1 h 2015415"/>
                <a:gd name="connsiteX7" fmla="*/ 3064806 w 3064808"/>
                <a:gd name="connsiteY7" fmla="*/ 183165 h 2015415"/>
                <a:gd name="connsiteX0" fmla="*/ 0 w 3153022"/>
                <a:gd name="connsiteY0" fmla="*/ 2015415 h 2015415"/>
                <a:gd name="connsiteX1" fmla="*/ 485192 w 3153022"/>
                <a:gd name="connsiteY1" fmla="*/ 1912778 h 2015415"/>
                <a:gd name="connsiteX2" fmla="*/ 951723 w 3153022"/>
                <a:gd name="connsiteY2" fmla="*/ 1464908 h 2015415"/>
                <a:gd name="connsiteX3" fmla="*/ 1231642 w 3153022"/>
                <a:gd name="connsiteY3" fmla="*/ 951726 h 2015415"/>
                <a:gd name="connsiteX4" fmla="*/ 1548883 w 3153022"/>
                <a:gd name="connsiteY4" fmla="*/ 429211 h 2015415"/>
                <a:gd name="connsiteX5" fmla="*/ 2006082 w 3153022"/>
                <a:gd name="connsiteY5" fmla="*/ 74647 h 2015415"/>
                <a:gd name="connsiteX6" fmla="*/ 2519266 w 3153022"/>
                <a:gd name="connsiteY6" fmla="*/ 1 h 2015415"/>
                <a:gd name="connsiteX7" fmla="*/ 3153021 w 3153022"/>
                <a:gd name="connsiteY7" fmla="*/ 220093 h 2015415"/>
                <a:gd name="connsiteX0" fmla="*/ 0 w 3197129"/>
                <a:gd name="connsiteY0" fmla="*/ 2015415 h 2015415"/>
                <a:gd name="connsiteX1" fmla="*/ 485192 w 3197129"/>
                <a:gd name="connsiteY1" fmla="*/ 1912778 h 2015415"/>
                <a:gd name="connsiteX2" fmla="*/ 951723 w 3197129"/>
                <a:gd name="connsiteY2" fmla="*/ 1464908 h 2015415"/>
                <a:gd name="connsiteX3" fmla="*/ 1231642 w 3197129"/>
                <a:gd name="connsiteY3" fmla="*/ 951726 h 2015415"/>
                <a:gd name="connsiteX4" fmla="*/ 1548883 w 3197129"/>
                <a:gd name="connsiteY4" fmla="*/ 429211 h 2015415"/>
                <a:gd name="connsiteX5" fmla="*/ 2006082 w 3197129"/>
                <a:gd name="connsiteY5" fmla="*/ 74647 h 2015415"/>
                <a:gd name="connsiteX6" fmla="*/ 2519266 w 3197129"/>
                <a:gd name="connsiteY6" fmla="*/ 1 h 2015415"/>
                <a:gd name="connsiteX7" fmla="*/ 3197128 w 3197129"/>
                <a:gd name="connsiteY7" fmla="*/ 257020 h 2015415"/>
                <a:gd name="connsiteX0" fmla="*/ 0 w 3197129"/>
                <a:gd name="connsiteY0" fmla="*/ 2042187 h 2042187"/>
                <a:gd name="connsiteX1" fmla="*/ 485192 w 3197129"/>
                <a:gd name="connsiteY1" fmla="*/ 1939550 h 2042187"/>
                <a:gd name="connsiteX2" fmla="*/ 951723 w 3197129"/>
                <a:gd name="connsiteY2" fmla="*/ 1491680 h 2042187"/>
                <a:gd name="connsiteX3" fmla="*/ 1231642 w 3197129"/>
                <a:gd name="connsiteY3" fmla="*/ 978498 h 2042187"/>
                <a:gd name="connsiteX4" fmla="*/ 1548883 w 3197129"/>
                <a:gd name="connsiteY4" fmla="*/ 455983 h 2042187"/>
                <a:gd name="connsiteX5" fmla="*/ 2006082 w 3197129"/>
                <a:gd name="connsiteY5" fmla="*/ 101419 h 2042187"/>
                <a:gd name="connsiteX6" fmla="*/ 2355043 w 3197129"/>
                <a:gd name="connsiteY6" fmla="*/ 16390 h 2042187"/>
                <a:gd name="connsiteX7" fmla="*/ 2519266 w 3197129"/>
                <a:gd name="connsiteY7" fmla="*/ 26773 h 2042187"/>
                <a:gd name="connsiteX8" fmla="*/ 3197128 w 3197129"/>
                <a:gd name="connsiteY8" fmla="*/ 283792 h 2042187"/>
                <a:gd name="connsiteX0" fmla="*/ 0 w 3197129"/>
                <a:gd name="connsiteY0" fmla="*/ 2042187 h 2042187"/>
                <a:gd name="connsiteX1" fmla="*/ 485192 w 3197129"/>
                <a:gd name="connsiteY1" fmla="*/ 1939550 h 2042187"/>
                <a:gd name="connsiteX2" fmla="*/ 951723 w 3197129"/>
                <a:gd name="connsiteY2" fmla="*/ 1491680 h 2042187"/>
                <a:gd name="connsiteX3" fmla="*/ 1231642 w 3197129"/>
                <a:gd name="connsiteY3" fmla="*/ 978498 h 2042187"/>
                <a:gd name="connsiteX4" fmla="*/ 1548883 w 3197129"/>
                <a:gd name="connsiteY4" fmla="*/ 455983 h 2042187"/>
                <a:gd name="connsiteX5" fmla="*/ 2006082 w 3197129"/>
                <a:gd name="connsiteY5" fmla="*/ 101419 h 2042187"/>
                <a:gd name="connsiteX6" fmla="*/ 2244392 w 3197129"/>
                <a:gd name="connsiteY6" fmla="*/ 16390 h 2042187"/>
                <a:gd name="connsiteX7" fmla="*/ 2519266 w 3197129"/>
                <a:gd name="connsiteY7" fmla="*/ 26773 h 2042187"/>
                <a:gd name="connsiteX8" fmla="*/ 3197128 w 3197129"/>
                <a:gd name="connsiteY8" fmla="*/ 283792 h 2042187"/>
                <a:gd name="connsiteX0" fmla="*/ 0 w 3197129"/>
                <a:gd name="connsiteY0" fmla="*/ 2042187 h 2042187"/>
                <a:gd name="connsiteX1" fmla="*/ 485192 w 3197129"/>
                <a:gd name="connsiteY1" fmla="*/ 1939550 h 2042187"/>
                <a:gd name="connsiteX2" fmla="*/ 951723 w 3197129"/>
                <a:gd name="connsiteY2" fmla="*/ 1491680 h 2042187"/>
                <a:gd name="connsiteX3" fmla="*/ 1231642 w 3197129"/>
                <a:gd name="connsiteY3" fmla="*/ 978498 h 2042187"/>
                <a:gd name="connsiteX4" fmla="*/ 1548883 w 3197129"/>
                <a:gd name="connsiteY4" fmla="*/ 455983 h 2042187"/>
                <a:gd name="connsiteX5" fmla="*/ 1777200 w 3197129"/>
                <a:gd name="connsiteY5" fmla="*/ 222231 h 2042187"/>
                <a:gd name="connsiteX6" fmla="*/ 2006082 w 3197129"/>
                <a:gd name="connsiteY6" fmla="*/ 101419 h 2042187"/>
                <a:gd name="connsiteX7" fmla="*/ 2244392 w 3197129"/>
                <a:gd name="connsiteY7" fmla="*/ 16390 h 2042187"/>
                <a:gd name="connsiteX8" fmla="*/ 2519266 w 3197129"/>
                <a:gd name="connsiteY8" fmla="*/ 26773 h 2042187"/>
                <a:gd name="connsiteX9" fmla="*/ 3197128 w 3197129"/>
                <a:gd name="connsiteY9" fmla="*/ 283792 h 2042187"/>
                <a:gd name="connsiteX0" fmla="*/ 0 w 3197129"/>
                <a:gd name="connsiteY0" fmla="*/ 2042187 h 2042187"/>
                <a:gd name="connsiteX1" fmla="*/ 485192 w 3197129"/>
                <a:gd name="connsiteY1" fmla="*/ 1939550 h 2042187"/>
                <a:gd name="connsiteX2" fmla="*/ 951723 w 3197129"/>
                <a:gd name="connsiteY2" fmla="*/ 1491680 h 2042187"/>
                <a:gd name="connsiteX3" fmla="*/ 1231642 w 3197129"/>
                <a:gd name="connsiteY3" fmla="*/ 978498 h 2042187"/>
                <a:gd name="connsiteX4" fmla="*/ 1359185 w 3197129"/>
                <a:gd name="connsiteY4" fmla="*/ 729972 h 2042187"/>
                <a:gd name="connsiteX5" fmla="*/ 1548883 w 3197129"/>
                <a:gd name="connsiteY5" fmla="*/ 455983 h 2042187"/>
                <a:gd name="connsiteX6" fmla="*/ 1777200 w 3197129"/>
                <a:gd name="connsiteY6" fmla="*/ 222231 h 2042187"/>
                <a:gd name="connsiteX7" fmla="*/ 2006082 w 3197129"/>
                <a:gd name="connsiteY7" fmla="*/ 101419 h 2042187"/>
                <a:gd name="connsiteX8" fmla="*/ 2244392 w 3197129"/>
                <a:gd name="connsiteY8" fmla="*/ 16390 h 2042187"/>
                <a:gd name="connsiteX9" fmla="*/ 2519266 w 3197129"/>
                <a:gd name="connsiteY9" fmla="*/ 26773 h 2042187"/>
                <a:gd name="connsiteX10" fmla="*/ 3197128 w 3197129"/>
                <a:gd name="connsiteY10" fmla="*/ 283792 h 2042187"/>
                <a:gd name="connsiteX0" fmla="*/ 0 w 3197129"/>
                <a:gd name="connsiteY0" fmla="*/ 2042187 h 2042187"/>
                <a:gd name="connsiteX1" fmla="*/ 485192 w 3197129"/>
                <a:gd name="connsiteY1" fmla="*/ 1939550 h 2042187"/>
                <a:gd name="connsiteX2" fmla="*/ 951723 w 3197129"/>
                <a:gd name="connsiteY2" fmla="*/ 1491680 h 2042187"/>
                <a:gd name="connsiteX3" fmla="*/ 1231642 w 3197129"/>
                <a:gd name="connsiteY3" fmla="*/ 978498 h 2042187"/>
                <a:gd name="connsiteX4" fmla="*/ 1396069 w 3197129"/>
                <a:gd name="connsiteY4" fmla="*/ 647636 h 2042187"/>
                <a:gd name="connsiteX5" fmla="*/ 1548883 w 3197129"/>
                <a:gd name="connsiteY5" fmla="*/ 455983 h 2042187"/>
                <a:gd name="connsiteX6" fmla="*/ 1777200 w 3197129"/>
                <a:gd name="connsiteY6" fmla="*/ 222231 h 2042187"/>
                <a:gd name="connsiteX7" fmla="*/ 2006082 w 3197129"/>
                <a:gd name="connsiteY7" fmla="*/ 101419 h 2042187"/>
                <a:gd name="connsiteX8" fmla="*/ 2244392 w 3197129"/>
                <a:gd name="connsiteY8" fmla="*/ 16390 h 2042187"/>
                <a:gd name="connsiteX9" fmla="*/ 2519266 w 3197129"/>
                <a:gd name="connsiteY9" fmla="*/ 26773 h 2042187"/>
                <a:gd name="connsiteX10" fmla="*/ 3197128 w 3197129"/>
                <a:gd name="connsiteY10" fmla="*/ 283792 h 2042187"/>
                <a:gd name="connsiteX0" fmla="*/ 0 w 3197129"/>
                <a:gd name="connsiteY0" fmla="*/ 2042187 h 2042187"/>
                <a:gd name="connsiteX1" fmla="*/ 485192 w 3197129"/>
                <a:gd name="connsiteY1" fmla="*/ 1939550 h 2042187"/>
                <a:gd name="connsiteX2" fmla="*/ 951723 w 3197129"/>
                <a:gd name="connsiteY2" fmla="*/ 1491680 h 2042187"/>
                <a:gd name="connsiteX3" fmla="*/ 1231642 w 3197129"/>
                <a:gd name="connsiteY3" fmla="*/ 978498 h 2042187"/>
                <a:gd name="connsiteX4" fmla="*/ 1396069 w 3197129"/>
                <a:gd name="connsiteY4" fmla="*/ 647636 h 2042187"/>
                <a:gd name="connsiteX5" fmla="*/ 1548883 w 3197129"/>
                <a:gd name="connsiteY5" fmla="*/ 428537 h 2042187"/>
                <a:gd name="connsiteX6" fmla="*/ 1777200 w 3197129"/>
                <a:gd name="connsiteY6" fmla="*/ 222231 h 2042187"/>
                <a:gd name="connsiteX7" fmla="*/ 2006082 w 3197129"/>
                <a:gd name="connsiteY7" fmla="*/ 101419 h 2042187"/>
                <a:gd name="connsiteX8" fmla="*/ 2244392 w 3197129"/>
                <a:gd name="connsiteY8" fmla="*/ 16390 h 2042187"/>
                <a:gd name="connsiteX9" fmla="*/ 2519266 w 3197129"/>
                <a:gd name="connsiteY9" fmla="*/ 26773 h 2042187"/>
                <a:gd name="connsiteX10" fmla="*/ 3197128 w 3197129"/>
                <a:gd name="connsiteY10" fmla="*/ 283792 h 2042187"/>
                <a:gd name="connsiteX0" fmla="*/ 0 w 3197129"/>
                <a:gd name="connsiteY0" fmla="*/ 2042187 h 2042187"/>
                <a:gd name="connsiteX1" fmla="*/ 485192 w 3197129"/>
                <a:gd name="connsiteY1" fmla="*/ 1939550 h 2042187"/>
                <a:gd name="connsiteX2" fmla="*/ 805930 w 3197129"/>
                <a:gd name="connsiteY2" fmla="*/ 1663116 h 2042187"/>
                <a:gd name="connsiteX3" fmla="*/ 951723 w 3197129"/>
                <a:gd name="connsiteY3" fmla="*/ 1491680 h 2042187"/>
                <a:gd name="connsiteX4" fmla="*/ 1231642 w 3197129"/>
                <a:gd name="connsiteY4" fmla="*/ 978498 h 2042187"/>
                <a:gd name="connsiteX5" fmla="*/ 1396069 w 3197129"/>
                <a:gd name="connsiteY5" fmla="*/ 647636 h 2042187"/>
                <a:gd name="connsiteX6" fmla="*/ 1548883 w 3197129"/>
                <a:gd name="connsiteY6" fmla="*/ 428537 h 2042187"/>
                <a:gd name="connsiteX7" fmla="*/ 1777200 w 3197129"/>
                <a:gd name="connsiteY7" fmla="*/ 222231 h 2042187"/>
                <a:gd name="connsiteX8" fmla="*/ 2006082 w 3197129"/>
                <a:gd name="connsiteY8" fmla="*/ 101419 h 2042187"/>
                <a:gd name="connsiteX9" fmla="*/ 2244392 w 3197129"/>
                <a:gd name="connsiteY9" fmla="*/ 16390 h 2042187"/>
                <a:gd name="connsiteX10" fmla="*/ 2519266 w 3197129"/>
                <a:gd name="connsiteY10" fmla="*/ 26773 h 2042187"/>
                <a:gd name="connsiteX11" fmla="*/ 3197128 w 3197129"/>
                <a:gd name="connsiteY11" fmla="*/ 283792 h 2042187"/>
                <a:gd name="connsiteX0" fmla="*/ 0 w 3197129"/>
                <a:gd name="connsiteY0" fmla="*/ 2042187 h 2042187"/>
                <a:gd name="connsiteX1" fmla="*/ 289560 w 3197129"/>
                <a:gd name="connsiteY1" fmla="*/ 1978738 h 2042187"/>
                <a:gd name="connsiteX2" fmla="*/ 485192 w 3197129"/>
                <a:gd name="connsiteY2" fmla="*/ 1939550 h 2042187"/>
                <a:gd name="connsiteX3" fmla="*/ 805930 w 3197129"/>
                <a:gd name="connsiteY3" fmla="*/ 1663116 h 2042187"/>
                <a:gd name="connsiteX4" fmla="*/ 951723 w 3197129"/>
                <a:gd name="connsiteY4" fmla="*/ 1491680 h 2042187"/>
                <a:gd name="connsiteX5" fmla="*/ 1231642 w 3197129"/>
                <a:gd name="connsiteY5" fmla="*/ 978498 h 2042187"/>
                <a:gd name="connsiteX6" fmla="*/ 1396069 w 3197129"/>
                <a:gd name="connsiteY6" fmla="*/ 647636 h 2042187"/>
                <a:gd name="connsiteX7" fmla="*/ 1548883 w 3197129"/>
                <a:gd name="connsiteY7" fmla="*/ 428537 h 2042187"/>
                <a:gd name="connsiteX8" fmla="*/ 1777200 w 3197129"/>
                <a:gd name="connsiteY8" fmla="*/ 222231 h 2042187"/>
                <a:gd name="connsiteX9" fmla="*/ 2006082 w 3197129"/>
                <a:gd name="connsiteY9" fmla="*/ 101419 h 2042187"/>
                <a:gd name="connsiteX10" fmla="*/ 2244392 w 3197129"/>
                <a:gd name="connsiteY10" fmla="*/ 16390 h 2042187"/>
                <a:gd name="connsiteX11" fmla="*/ 2519266 w 3197129"/>
                <a:gd name="connsiteY11" fmla="*/ 26773 h 2042187"/>
                <a:gd name="connsiteX12" fmla="*/ 3197128 w 3197129"/>
                <a:gd name="connsiteY12" fmla="*/ 283792 h 2042187"/>
                <a:gd name="connsiteX0" fmla="*/ 0 w 3197129"/>
                <a:gd name="connsiteY0" fmla="*/ 2042187 h 2042187"/>
                <a:gd name="connsiteX1" fmla="*/ 228088 w 3197129"/>
                <a:gd name="connsiteY1" fmla="*/ 1978738 h 2042187"/>
                <a:gd name="connsiteX2" fmla="*/ 485192 w 3197129"/>
                <a:gd name="connsiteY2" fmla="*/ 1939550 h 2042187"/>
                <a:gd name="connsiteX3" fmla="*/ 805930 w 3197129"/>
                <a:gd name="connsiteY3" fmla="*/ 1663116 h 2042187"/>
                <a:gd name="connsiteX4" fmla="*/ 951723 w 3197129"/>
                <a:gd name="connsiteY4" fmla="*/ 1491680 h 2042187"/>
                <a:gd name="connsiteX5" fmla="*/ 1231642 w 3197129"/>
                <a:gd name="connsiteY5" fmla="*/ 978498 h 2042187"/>
                <a:gd name="connsiteX6" fmla="*/ 1396069 w 3197129"/>
                <a:gd name="connsiteY6" fmla="*/ 647636 h 2042187"/>
                <a:gd name="connsiteX7" fmla="*/ 1548883 w 3197129"/>
                <a:gd name="connsiteY7" fmla="*/ 428537 h 2042187"/>
                <a:gd name="connsiteX8" fmla="*/ 1777200 w 3197129"/>
                <a:gd name="connsiteY8" fmla="*/ 222231 h 2042187"/>
                <a:gd name="connsiteX9" fmla="*/ 2006082 w 3197129"/>
                <a:gd name="connsiteY9" fmla="*/ 101419 h 2042187"/>
                <a:gd name="connsiteX10" fmla="*/ 2244392 w 3197129"/>
                <a:gd name="connsiteY10" fmla="*/ 16390 h 2042187"/>
                <a:gd name="connsiteX11" fmla="*/ 2519266 w 3197129"/>
                <a:gd name="connsiteY11" fmla="*/ 26773 h 2042187"/>
                <a:gd name="connsiteX12" fmla="*/ 3197128 w 3197129"/>
                <a:gd name="connsiteY12" fmla="*/ 283792 h 2042187"/>
                <a:gd name="connsiteX0" fmla="*/ 0 w 3197129"/>
                <a:gd name="connsiteY0" fmla="*/ 2042187 h 2042187"/>
                <a:gd name="connsiteX1" fmla="*/ 129732 w 3197129"/>
                <a:gd name="connsiteY1" fmla="*/ 1978738 h 2042187"/>
                <a:gd name="connsiteX2" fmla="*/ 485192 w 3197129"/>
                <a:gd name="connsiteY2" fmla="*/ 1939550 h 2042187"/>
                <a:gd name="connsiteX3" fmla="*/ 805930 w 3197129"/>
                <a:gd name="connsiteY3" fmla="*/ 1663116 h 2042187"/>
                <a:gd name="connsiteX4" fmla="*/ 951723 w 3197129"/>
                <a:gd name="connsiteY4" fmla="*/ 1491680 h 2042187"/>
                <a:gd name="connsiteX5" fmla="*/ 1231642 w 3197129"/>
                <a:gd name="connsiteY5" fmla="*/ 978498 h 2042187"/>
                <a:gd name="connsiteX6" fmla="*/ 1396069 w 3197129"/>
                <a:gd name="connsiteY6" fmla="*/ 647636 h 2042187"/>
                <a:gd name="connsiteX7" fmla="*/ 1548883 w 3197129"/>
                <a:gd name="connsiteY7" fmla="*/ 428537 h 2042187"/>
                <a:gd name="connsiteX8" fmla="*/ 1777200 w 3197129"/>
                <a:gd name="connsiteY8" fmla="*/ 222231 h 2042187"/>
                <a:gd name="connsiteX9" fmla="*/ 2006082 w 3197129"/>
                <a:gd name="connsiteY9" fmla="*/ 101419 h 2042187"/>
                <a:gd name="connsiteX10" fmla="*/ 2244392 w 3197129"/>
                <a:gd name="connsiteY10" fmla="*/ 16390 h 2042187"/>
                <a:gd name="connsiteX11" fmla="*/ 2519266 w 3197129"/>
                <a:gd name="connsiteY11" fmla="*/ 26773 h 2042187"/>
                <a:gd name="connsiteX12" fmla="*/ 3197128 w 3197129"/>
                <a:gd name="connsiteY12" fmla="*/ 283792 h 2042187"/>
                <a:gd name="connsiteX0" fmla="*/ 0 w 3197129"/>
                <a:gd name="connsiteY0" fmla="*/ 2042187 h 2042187"/>
                <a:gd name="connsiteX1" fmla="*/ 191205 w 3197129"/>
                <a:gd name="connsiteY1" fmla="*/ 1937570 h 2042187"/>
                <a:gd name="connsiteX2" fmla="*/ 485192 w 3197129"/>
                <a:gd name="connsiteY2" fmla="*/ 1939550 h 2042187"/>
                <a:gd name="connsiteX3" fmla="*/ 805930 w 3197129"/>
                <a:gd name="connsiteY3" fmla="*/ 1663116 h 2042187"/>
                <a:gd name="connsiteX4" fmla="*/ 951723 w 3197129"/>
                <a:gd name="connsiteY4" fmla="*/ 1491680 h 2042187"/>
                <a:gd name="connsiteX5" fmla="*/ 1231642 w 3197129"/>
                <a:gd name="connsiteY5" fmla="*/ 978498 h 2042187"/>
                <a:gd name="connsiteX6" fmla="*/ 1396069 w 3197129"/>
                <a:gd name="connsiteY6" fmla="*/ 647636 h 2042187"/>
                <a:gd name="connsiteX7" fmla="*/ 1548883 w 3197129"/>
                <a:gd name="connsiteY7" fmla="*/ 428537 h 2042187"/>
                <a:gd name="connsiteX8" fmla="*/ 1777200 w 3197129"/>
                <a:gd name="connsiteY8" fmla="*/ 222231 h 2042187"/>
                <a:gd name="connsiteX9" fmla="*/ 2006082 w 3197129"/>
                <a:gd name="connsiteY9" fmla="*/ 101419 h 2042187"/>
                <a:gd name="connsiteX10" fmla="*/ 2244392 w 3197129"/>
                <a:gd name="connsiteY10" fmla="*/ 16390 h 2042187"/>
                <a:gd name="connsiteX11" fmla="*/ 2519266 w 3197129"/>
                <a:gd name="connsiteY11" fmla="*/ 26773 h 2042187"/>
                <a:gd name="connsiteX12" fmla="*/ 3197128 w 3197129"/>
                <a:gd name="connsiteY12" fmla="*/ 283792 h 2042187"/>
                <a:gd name="connsiteX0" fmla="*/ 0 w 3197129"/>
                <a:gd name="connsiteY0" fmla="*/ 2042187 h 2042187"/>
                <a:gd name="connsiteX1" fmla="*/ 191205 w 3197129"/>
                <a:gd name="connsiteY1" fmla="*/ 1992462 h 2042187"/>
                <a:gd name="connsiteX2" fmla="*/ 485192 w 3197129"/>
                <a:gd name="connsiteY2" fmla="*/ 1939550 h 2042187"/>
                <a:gd name="connsiteX3" fmla="*/ 805930 w 3197129"/>
                <a:gd name="connsiteY3" fmla="*/ 1663116 h 2042187"/>
                <a:gd name="connsiteX4" fmla="*/ 951723 w 3197129"/>
                <a:gd name="connsiteY4" fmla="*/ 1491680 h 2042187"/>
                <a:gd name="connsiteX5" fmla="*/ 1231642 w 3197129"/>
                <a:gd name="connsiteY5" fmla="*/ 978498 h 2042187"/>
                <a:gd name="connsiteX6" fmla="*/ 1396069 w 3197129"/>
                <a:gd name="connsiteY6" fmla="*/ 647636 h 2042187"/>
                <a:gd name="connsiteX7" fmla="*/ 1548883 w 3197129"/>
                <a:gd name="connsiteY7" fmla="*/ 428537 h 2042187"/>
                <a:gd name="connsiteX8" fmla="*/ 1777200 w 3197129"/>
                <a:gd name="connsiteY8" fmla="*/ 222231 h 2042187"/>
                <a:gd name="connsiteX9" fmla="*/ 2006082 w 3197129"/>
                <a:gd name="connsiteY9" fmla="*/ 101419 h 2042187"/>
                <a:gd name="connsiteX10" fmla="*/ 2244392 w 3197129"/>
                <a:gd name="connsiteY10" fmla="*/ 16390 h 2042187"/>
                <a:gd name="connsiteX11" fmla="*/ 2519266 w 3197129"/>
                <a:gd name="connsiteY11" fmla="*/ 26773 h 2042187"/>
                <a:gd name="connsiteX12" fmla="*/ 3197128 w 3197129"/>
                <a:gd name="connsiteY12" fmla="*/ 283792 h 2042187"/>
                <a:gd name="connsiteX0" fmla="*/ 0 w 3246308"/>
                <a:gd name="connsiteY0" fmla="*/ 2001019 h 2001019"/>
                <a:gd name="connsiteX1" fmla="*/ 240384 w 3246308"/>
                <a:gd name="connsiteY1" fmla="*/ 1992462 h 2001019"/>
                <a:gd name="connsiteX2" fmla="*/ 534371 w 3246308"/>
                <a:gd name="connsiteY2" fmla="*/ 1939550 h 2001019"/>
                <a:gd name="connsiteX3" fmla="*/ 855109 w 3246308"/>
                <a:gd name="connsiteY3" fmla="*/ 1663116 h 2001019"/>
                <a:gd name="connsiteX4" fmla="*/ 1000902 w 3246308"/>
                <a:gd name="connsiteY4" fmla="*/ 1491680 h 2001019"/>
                <a:gd name="connsiteX5" fmla="*/ 1280821 w 3246308"/>
                <a:gd name="connsiteY5" fmla="*/ 978498 h 2001019"/>
                <a:gd name="connsiteX6" fmla="*/ 1445248 w 3246308"/>
                <a:gd name="connsiteY6" fmla="*/ 647636 h 2001019"/>
                <a:gd name="connsiteX7" fmla="*/ 1598062 w 3246308"/>
                <a:gd name="connsiteY7" fmla="*/ 428537 h 2001019"/>
                <a:gd name="connsiteX8" fmla="*/ 1826379 w 3246308"/>
                <a:gd name="connsiteY8" fmla="*/ 222231 h 2001019"/>
                <a:gd name="connsiteX9" fmla="*/ 2055261 w 3246308"/>
                <a:gd name="connsiteY9" fmla="*/ 101419 h 2001019"/>
                <a:gd name="connsiteX10" fmla="*/ 2293571 w 3246308"/>
                <a:gd name="connsiteY10" fmla="*/ 16390 h 2001019"/>
                <a:gd name="connsiteX11" fmla="*/ 2568445 w 3246308"/>
                <a:gd name="connsiteY11" fmla="*/ 26773 h 2001019"/>
                <a:gd name="connsiteX12" fmla="*/ 3246307 w 3246308"/>
                <a:gd name="connsiteY12" fmla="*/ 283792 h 2001019"/>
                <a:gd name="connsiteX0" fmla="*/ 0 w 3246308"/>
                <a:gd name="connsiteY0" fmla="*/ 2001019 h 2061078"/>
                <a:gd name="connsiteX1" fmla="*/ 252678 w 3246308"/>
                <a:gd name="connsiteY1" fmla="*/ 2061078 h 2061078"/>
                <a:gd name="connsiteX2" fmla="*/ 534371 w 3246308"/>
                <a:gd name="connsiteY2" fmla="*/ 1939550 h 2061078"/>
                <a:gd name="connsiteX3" fmla="*/ 855109 w 3246308"/>
                <a:gd name="connsiteY3" fmla="*/ 1663116 h 2061078"/>
                <a:gd name="connsiteX4" fmla="*/ 1000902 w 3246308"/>
                <a:gd name="connsiteY4" fmla="*/ 1491680 h 2061078"/>
                <a:gd name="connsiteX5" fmla="*/ 1280821 w 3246308"/>
                <a:gd name="connsiteY5" fmla="*/ 978498 h 2061078"/>
                <a:gd name="connsiteX6" fmla="*/ 1445248 w 3246308"/>
                <a:gd name="connsiteY6" fmla="*/ 647636 h 2061078"/>
                <a:gd name="connsiteX7" fmla="*/ 1598062 w 3246308"/>
                <a:gd name="connsiteY7" fmla="*/ 428537 h 2061078"/>
                <a:gd name="connsiteX8" fmla="*/ 1826379 w 3246308"/>
                <a:gd name="connsiteY8" fmla="*/ 222231 h 2061078"/>
                <a:gd name="connsiteX9" fmla="*/ 2055261 w 3246308"/>
                <a:gd name="connsiteY9" fmla="*/ 101419 h 2061078"/>
                <a:gd name="connsiteX10" fmla="*/ 2293571 w 3246308"/>
                <a:gd name="connsiteY10" fmla="*/ 16390 h 2061078"/>
                <a:gd name="connsiteX11" fmla="*/ 2568445 w 3246308"/>
                <a:gd name="connsiteY11" fmla="*/ 26773 h 2061078"/>
                <a:gd name="connsiteX12" fmla="*/ 3246307 w 3246308"/>
                <a:gd name="connsiteY12" fmla="*/ 283792 h 2061078"/>
                <a:gd name="connsiteX0" fmla="*/ 0 w 3258603"/>
                <a:gd name="connsiteY0" fmla="*/ 2124526 h 2124525"/>
                <a:gd name="connsiteX1" fmla="*/ 264973 w 3258603"/>
                <a:gd name="connsiteY1" fmla="*/ 2061078 h 2124525"/>
                <a:gd name="connsiteX2" fmla="*/ 546666 w 3258603"/>
                <a:gd name="connsiteY2" fmla="*/ 1939550 h 2124525"/>
                <a:gd name="connsiteX3" fmla="*/ 867404 w 3258603"/>
                <a:gd name="connsiteY3" fmla="*/ 1663116 h 2124525"/>
                <a:gd name="connsiteX4" fmla="*/ 1013197 w 3258603"/>
                <a:gd name="connsiteY4" fmla="*/ 1491680 h 2124525"/>
                <a:gd name="connsiteX5" fmla="*/ 1293116 w 3258603"/>
                <a:gd name="connsiteY5" fmla="*/ 978498 h 2124525"/>
                <a:gd name="connsiteX6" fmla="*/ 1457543 w 3258603"/>
                <a:gd name="connsiteY6" fmla="*/ 647636 h 2124525"/>
                <a:gd name="connsiteX7" fmla="*/ 1610357 w 3258603"/>
                <a:gd name="connsiteY7" fmla="*/ 428537 h 2124525"/>
                <a:gd name="connsiteX8" fmla="*/ 1838674 w 3258603"/>
                <a:gd name="connsiteY8" fmla="*/ 222231 h 2124525"/>
                <a:gd name="connsiteX9" fmla="*/ 2067556 w 3258603"/>
                <a:gd name="connsiteY9" fmla="*/ 101419 h 2124525"/>
                <a:gd name="connsiteX10" fmla="*/ 2305866 w 3258603"/>
                <a:gd name="connsiteY10" fmla="*/ 16390 h 2124525"/>
                <a:gd name="connsiteX11" fmla="*/ 2580740 w 3258603"/>
                <a:gd name="connsiteY11" fmla="*/ 26773 h 2124525"/>
                <a:gd name="connsiteX12" fmla="*/ 3258602 w 3258603"/>
                <a:gd name="connsiteY12" fmla="*/ 283792 h 2124525"/>
                <a:gd name="connsiteX0" fmla="*/ 0 w 3258603"/>
                <a:gd name="connsiteY0" fmla="*/ 2110778 h 2110778"/>
                <a:gd name="connsiteX1" fmla="*/ 264973 w 3258603"/>
                <a:gd name="connsiteY1" fmla="*/ 2047330 h 2110778"/>
                <a:gd name="connsiteX2" fmla="*/ 546666 w 3258603"/>
                <a:gd name="connsiteY2" fmla="*/ 1925802 h 2110778"/>
                <a:gd name="connsiteX3" fmla="*/ 867404 w 3258603"/>
                <a:gd name="connsiteY3" fmla="*/ 1649368 h 2110778"/>
                <a:gd name="connsiteX4" fmla="*/ 1013197 w 3258603"/>
                <a:gd name="connsiteY4" fmla="*/ 1477932 h 2110778"/>
                <a:gd name="connsiteX5" fmla="*/ 1293116 w 3258603"/>
                <a:gd name="connsiteY5" fmla="*/ 964750 h 2110778"/>
                <a:gd name="connsiteX6" fmla="*/ 1457543 w 3258603"/>
                <a:gd name="connsiteY6" fmla="*/ 633888 h 2110778"/>
                <a:gd name="connsiteX7" fmla="*/ 1610357 w 3258603"/>
                <a:gd name="connsiteY7" fmla="*/ 414789 h 2110778"/>
                <a:gd name="connsiteX8" fmla="*/ 1838674 w 3258603"/>
                <a:gd name="connsiteY8" fmla="*/ 208483 h 2110778"/>
                <a:gd name="connsiteX9" fmla="*/ 2067556 w 3258603"/>
                <a:gd name="connsiteY9" fmla="*/ 87671 h 2110778"/>
                <a:gd name="connsiteX10" fmla="*/ 2305866 w 3258603"/>
                <a:gd name="connsiteY10" fmla="*/ 2642 h 2110778"/>
                <a:gd name="connsiteX11" fmla="*/ 2556151 w 3258603"/>
                <a:gd name="connsiteY11" fmla="*/ 67920 h 2110778"/>
                <a:gd name="connsiteX12" fmla="*/ 3258602 w 3258603"/>
                <a:gd name="connsiteY12" fmla="*/ 270044 h 2110778"/>
                <a:gd name="connsiteX0" fmla="*/ 0 w 3258603"/>
                <a:gd name="connsiteY0" fmla="*/ 2117903 h 2117903"/>
                <a:gd name="connsiteX1" fmla="*/ 264973 w 3258603"/>
                <a:gd name="connsiteY1" fmla="*/ 2054455 h 2117903"/>
                <a:gd name="connsiteX2" fmla="*/ 546666 w 3258603"/>
                <a:gd name="connsiteY2" fmla="*/ 1932927 h 2117903"/>
                <a:gd name="connsiteX3" fmla="*/ 867404 w 3258603"/>
                <a:gd name="connsiteY3" fmla="*/ 1656493 h 2117903"/>
                <a:gd name="connsiteX4" fmla="*/ 1013197 w 3258603"/>
                <a:gd name="connsiteY4" fmla="*/ 1485057 h 2117903"/>
                <a:gd name="connsiteX5" fmla="*/ 1293116 w 3258603"/>
                <a:gd name="connsiteY5" fmla="*/ 971875 h 2117903"/>
                <a:gd name="connsiteX6" fmla="*/ 1457543 w 3258603"/>
                <a:gd name="connsiteY6" fmla="*/ 641013 h 2117903"/>
                <a:gd name="connsiteX7" fmla="*/ 1610357 w 3258603"/>
                <a:gd name="connsiteY7" fmla="*/ 421914 h 2117903"/>
                <a:gd name="connsiteX8" fmla="*/ 1838674 w 3258603"/>
                <a:gd name="connsiteY8" fmla="*/ 215608 h 2117903"/>
                <a:gd name="connsiteX9" fmla="*/ 2067556 w 3258603"/>
                <a:gd name="connsiteY9" fmla="*/ 94796 h 2117903"/>
                <a:gd name="connsiteX10" fmla="*/ 2305866 w 3258603"/>
                <a:gd name="connsiteY10" fmla="*/ 9767 h 2117903"/>
                <a:gd name="connsiteX11" fmla="*/ 2580741 w 3258603"/>
                <a:gd name="connsiteY11" fmla="*/ 33878 h 2117903"/>
                <a:gd name="connsiteX12" fmla="*/ 3258602 w 3258603"/>
                <a:gd name="connsiteY12" fmla="*/ 277169 h 2117903"/>
                <a:gd name="connsiteX0" fmla="*/ 0 w 2580741"/>
                <a:gd name="connsiteY0" fmla="*/ 2117903 h 2117903"/>
                <a:gd name="connsiteX1" fmla="*/ 264973 w 2580741"/>
                <a:gd name="connsiteY1" fmla="*/ 2054455 h 2117903"/>
                <a:gd name="connsiteX2" fmla="*/ 546666 w 2580741"/>
                <a:gd name="connsiteY2" fmla="*/ 1932927 h 2117903"/>
                <a:gd name="connsiteX3" fmla="*/ 867404 w 2580741"/>
                <a:gd name="connsiteY3" fmla="*/ 1656493 h 2117903"/>
                <a:gd name="connsiteX4" fmla="*/ 1013197 w 2580741"/>
                <a:gd name="connsiteY4" fmla="*/ 1485057 h 2117903"/>
                <a:gd name="connsiteX5" fmla="*/ 1293116 w 2580741"/>
                <a:gd name="connsiteY5" fmla="*/ 971875 h 2117903"/>
                <a:gd name="connsiteX6" fmla="*/ 1457543 w 2580741"/>
                <a:gd name="connsiteY6" fmla="*/ 641013 h 2117903"/>
                <a:gd name="connsiteX7" fmla="*/ 1610357 w 2580741"/>
                <a:gd name="connsiteY7" fmla="*/ 421914 h 2117903"/>
                <a:gd name="connsiteX8" fmla="*/ 1838674 w 2580741"/>
                <a:gd name="connsiteY8" fmla="*/ 215608 h 2117903"/>
                <a:gd name="connsiteX9" fmla="*/ 2067556 w 2580741"/>
                <a:gd name="connsiteY9" fmla="*/ 94796 h 2117903"/>
                <a:gd name="connsiteX10" fmla="*/ 2305866 w 2580741"/>
                <a:gd name="connsiteY10" fmla="*/ 9767 h 2117903"/>
                <a:gd name="connsiteX11" fmla="*/ 2580741 w 2580741"/>
                <a:gd name="connsiteY11" fmla="*/ 33878 h 2117903"/>
                <a:gd name="connsiteX0" fmla="*/ 0 w 2777452"/>
                <a:gd name="connsiteY0" fmla="*/ 2117903 h 2117903"/>
                <a:gd name="connsiteX1" fmla="*/ 264973 w 2777452"/>
                <a:gd name="connsiteY1" fmla="*/ 2054455 h 2117903"/>
                <a:gd name="connsiteX2" fmla="*/ 546666 w 2777452"/>
                <a:gd name="connsiteY2" fmla="*/ 1932927 h 2117903"/>
                <a:gd name="connsiteX3" fmla="*/ 867404 w 2777452"/>
                <a:gd name="connsiteY3" fmla="*/ 1656493 h 2117903"/>
                <a:gd name="connsiteX4" fmla="*/ 1013197 w 2777452"/>
                <a:gd name="connsiteY4" fmla="*/ 1485057 h 2117903"/>
                <a:gd name="connsiteX5" fmla="*/ 1293116 w 2777452"/>
                <a:gd name="connsiteY5" fmla="*/ 971875 h 2117903"/>
                <a:gd name="connsiteX6" fmla="*/ 1457543 w 2777452"/>
                <a:gd name="connsiteY6" fmla="*/ 641013 h 2117903"/>
                <a:gd name="connsiteX7" fmla="*/ 1610357 w 2777452"/>
                <a:gd name="connsiteY7" fmla="*/ 421914 h 2117903"/>
                <a:gd name="connsiteX8" fmla="*/ 1838674 w 2777452"/>
                <a:gd name="connsiteY8" fmla="*/ 215608 h 2117903"/>
                <a:gd name="connsiteX9" fmla="*/ 2067556 w 2777452"/>
                <a:gd name="connsiteY9" fmla="*/ 94796 h 2117903"/>
                <a:gd name="connsiteX10" fmla="*/ 2305866 w 2777452"/>
                <a:gd name="connsiteY10" fmla="*/ 9767 h 2117903"/>
                <a:gd name="connsiteX11" fmla="*/ 2777452 w 2777452"/>
                <a:gd name="connsiteY11" fmla="*/ 33881 h 2117903"/>
                <a:gd name="connsiteX0" fmla="*/ 0 w 2838924"/>
                <a:gd name="connsiteY0" fmla="*/ 2109183 h 2109183"/>
                <a:gd name="connsiteX1" fmla="*/ 264973 w 2838924"/>
                <a:gd name="connsiteY1" fmla="*/ 2045735 h 2109183"/>
                <a:gd name="connsiteX2" fmla="*/ 546666 w 2838924"/>
                <a:gd name="connsiteY2" fmla="*/ 1924207 h 2109183"/>
                <a:gd name="connsiteX3" fmla="*/ 867404 w 2838924"/>
                <a:gd name="connsiteY3" fmla="*/ 1647773 h 2109183"/>
                <a:gd name="connsiteX4" fmla="*/ 1013197 w 2838924"/>
                <a:gd name="connsiteY4" fmla="*/ 1476337 h 2109183"/>
                <a:gd name="connsiteX5" fmla="*/ 1293116 w 2838924"/>
                <a:gd name="connsiteY5" fmla="*/ 963155 h 2109183"/>
                <a:gd name="connsiteX6" fmla="*/ 1457543 w 2838924"/>
                <a:gd name="connsiteY6" fmla="*/ 632293 h 2109183"/>
                <a:gd name="connsiteX7" fmla="*/ 1610357 w 2838924"/>
                <a:gd name="connsiteY7" fmla="*/ 413194 h 2109183"/>
                <a:gd name="connsiteX8" fmla="*/ 1838674 w 2838924"/>
                <a:gd name="connsiteY8" fmla="*/ 206888 h 2109183"/>
                <a:gd name="connsiteX9" fmla="*/ 2067556 w 2838924"/>
                <a:gd name="connsiteY9" fmla="*/ 86076 h 2109183"/>
                <a:gd name="connsiteX10" fmla="*/ 2305866 w 2838924"/>
                <a:gd name="connsiteY10" fmla="*/ 1047 h 2109183"/>
                <a:gd name="connsiteX11" fmla="*/ 2838924 w 2838924"/>
                <a:gd name="connsiteY11" fmla="*/ 134945 h 2109183"/>
                <a:gd name="connsiteX0" fmla="*/ 0 w 2924986"/>
                <a:gd name="connsiteY0" fmla="*/ 2109182 h 2109182"/>
                <a:gd name="connsiteX1" fmla="*/ 264973 w 2924986"/>
                <a:gd name="connsiteY1" fmla="*/ 2045734 h 2109182"/>
                <a:gd name="connsiteX2" fmla="*/ 546666 w 2924986"/>
                <a:gd name="connsiteY2" fmla="*/ 1924206 h 2109182"/>
                <a:gd name="connsiteX3" fmla="*/ 867404 w 2924986"/>
                <a:gd name="connsiteY3" fmla="*/ 1647772 h 2109182"/>
                <a:gd name="connsiteX4" fmla="*/ 1013197 w 2924986"/>
                <a:gd name="connsiteY4" fmla="*/ 1476336 h 2109182"/>
                <a:gd name="connsiteX5" fmla="*/ 1293116 w 2924986"/>
                <a:gd name="connsiteY5" fmla="*/ 963154 h 2109182"/>
                <a:gd name="connsiteX6" fmla="*/ 1457543 w 2924986"/>
                <a:gd name="connsiteY6" fmla="*/ 632292 h 2109182"/>
                <a:gd name="connsiteX7" fmla="*/ 1610357 w 2924986"/>
                <a:gd name="connsiteY7" fmla="*/ 413193 h 2109182"/>
                <a:gd name="connsiteX8" fmla="*/ 1838674 w 2924986"/>
                <a:gd name="connsiteY8" fmla="*/ 206887 h 2109182"/>
                <a:gd name="connsiteX9" fmla="*/ 2067556 w 2924986"/>
                <a:gd name="connsiteY9" fmla="*/ 86075 h 2109182"/>
                <a:gd name="connsiteX10" fmla="*/ 2305866 w 2924986"/>
                <a:gd name="connsiteY10" fmla="*/ 1046 h 2109182"/>
                <a:gd name="connsiteX11" fmla="*/ 2924986 w 2924986"/>
                <a:gd name="connsiteY11" fmla="*/ 134948 h 2109182"/>
                <a:gd name="connsiteX0" fmla="*/ 0 w 2924985"/>
                <a:gd name="connsiteY0" fmla="*/ 2109068 h 2109068"/>
                <a:gd name="connsiteX1" fmla="*/ 264973 w 2924985"/>
                <a:gd name="connsiteY1" fmla="*/ 2045620 h 2109068"/>
                <a:gd name="connsiteX2" fmla="*/ 546666 w 2924985"/>
                <a:gd name="connsiteY2" fmla="*/ 1924092 h 2109068"/>
                <a:gd name="connsiteX3" fmla="*/ 867404 w 2924985"/>
                <a:gd name="connsiteY3" fmla="*/ 1647658 h 2109068"/>
                <a:gd name="connsiteX4" fmla="*/ 1013197 w 2924985"/>
                <a:gd name="connsiteY4" fmla="*/ 1476222 h 2109068"/>
                <a:gd name="connsiteX5" fmla="*/ 1293116 w 2924985"/>
                <a:gd name="connsiteY5" fmla="*/ 963040 h 2109068"/>
                <a:gd name="connsiteX6" fmla="*/ 1457543 w 2924985"/>
                <a:gd name="connsiteY6" fmla="*/ 632178 h 2109068"/>
                <a:gd name="connsiteX7" fmla="*/ 1610357 w 2924985"/>
                <a:gd name="connsiteY7" fmla="*/ 413079 h 2109068"/>
                <a:gd name="connsiteX8" fmla="*/ 1838674 w 2924985"/>
                <a:gd name="connsiteY8" fmla="*/ 206773 h 2109068"/>
                <a:gd name="connsiteX9" fmla="*/ 2067556 w 2924985"/>
                <a:gd name="connsiteY9" fmla="*/ 85961 h 2109068"/>
                <a:gd name="connsiteX10" fmla="*/ 2305866 w 2924985"/>
                <a:gd name="connsiteY10" fmla="*/ 932 h 2109068"/>
                <a:gd name="connsiteX11" fmla="*/ 2924985 w 2924985"/>
                <a:gd name="connsiteY11" fmla="*/ 148560 h 2109068"/>
                <a:gd name="connsiteX0" fmla="*/ 0 w 3035635"/>
                <a:gd name="connsiteY0" fmla="*/ 2109327 h 2109327"/>
                <a:gd name="connsiteX1" fmla="*/ 264973 w 3035635"/>
                <a:gd name="connsiteY1" fmla="*/ 2045879 h 2109327"/>
                <a:gd name="connsiteX2" fmla="*/ 546666 w 3035635"/>
                <a:gd name="connsiteY2" fmla="*/ 1924351 h 2109327"/>
                <a:gd name="connsiteX3" fmla="*/ 867404 w 3035635"/>
                <a:gd name="connsiteY3" fmla="*/ 1647917 h 2109327"/>
                <a:gd name="connsiteX4" fmla="*/ 1013197 w 3035635"/>
                <a:gd name="connsiteY4" fmla="*/ 1476481 h 2109327"/>
                <a:gd name="connsiteX5" fmla="*/ 1293116 w 3035635"/>
                <a:gd name="connsiteY5" fmla="*/ 963299 h 2109327"/>
                <a:gd name="connsiteX6" fmla="*/ 1457543 w 3035635"/>
                <a:gd name="connsiteY6" fmla="*/ 632437 h 2109327"/>
                <a:gd name="connsiteX7" fmla="*/ 1610357 w 3035635"/>
                <a:gd name="connsiteY7" fmla="*/ 413338 h 2109327"/>
                <a:gd name="connsiteX8" fmla="*/ 1838674 w 3035635"/>
                <a:gd name="connsiteY8" fmla="*/ 207032 h 2109327"/>
                <a:gd name="connsiteX9" fmla="*/ 2067556 w 3035635"/>
                <a:gd name="connsiteY9" fmla="*/ 86220 h 2109327"/>
                <a:gd name="connsiteX10" fmla="*/ 2305866 w 3035635"/>
                <a:gd name="connsiteY10" fmla="*/ 1191 h 2109327"/>
                <a:gd name="connsiteX11" fmla="*/ 3035635 w 3035635"/>
                <a:gd name="connsiteY11" fmla="*/ 121376 h 2109327"/>
                <a:gd name="connsiteX0" fmla="*/ 0 w 3035635"/>
                <a:gd name="connsiteY0" fmla="*/ 2095795 h 2095795"/>
                <a:gd name="connsiteX1" fmla="*/ 264973 w 3035635"/>
                <a:gd name="connsiteY1" fmla="*/ 2032347 h 2095795"/>
                <a:gd name="connsiteX2" fmla="*/ 546666 w 3035635"/>
                <a:gd name="connsiteY2" fmla="*/ 1910819 h 2095795"/>
                <a:gd name="connsiteX3" fmla="*/ 867404 w 3035635"/>
                <a:gd name="connsiteY3" fmla="*/ 1634385 h 2095795"/>
                <a:gd name="connsiteX4" fmla="*/ 1013197 w 3035635"/>
                <a:gd name="connsiteY4" fmla="*/ 1462949 h 2095795"/>
                <a:gd name="connsiteX5" fmla="*/ 1293116 w 3035635"/>
                <a:gd name="connsiteY5" fmla="*/ 949767 h 2095795"/>
                <a:gd name="connsiteX6" fmla="*/ 1457543 w 3035635"/>
                <a:gd name="connsiteY6" fmla="*/ 618905 h 2095795"/>
                <a:gd name="connsiteX7" fmla="*/ 1610357 w 3035635"/>
                <a:gd name="connsiteY7" fmla="*/ 399806 h 2095795"/>
                <a:gd name="connsiteX8" fmla="*/ 1838674 w 3035635"/>
                <a:gd name="connsiteY8" fmla="*/ 193500 h 2095795"/>
                <a:gd name="connsiteX9" fmla="*/ 2067556 w 3035635"/>
                <a:gd name="connsiteY9" fmla="*/ 72688 h 2095795"/>
                <a:gd name="connsiteX10" fmla="*/ 2404221 w 3035635"/>
                <a:gd name="connsiteY10" fmla="*/ 1384 h 2095795"/>
                <a:gd name="connsiteX11" fmla="*/ 3035635 w 3035635"/>
                <a:gd name="connsiteY11" fmla="*/ 107844 h 209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35635" h="2095795">
                  <a:moveTo>
                    <a:pt x="0" y="2095795"/>
                  </a:moveTo>
                  <a:lnTo>
                    <a:pt x="264973" y="2032347"/>
                  </a:lnTo>
                  <a:cubicBezTo>
                    <a:pt x="345838" y="2015241"/>
                    <a:pt x="446261" y="1977146"/>
                    <a:pt x="546666" y="1910819"/>
                  </a:cubicBezTo>
                  <a:cubicBezTo>
                    <a:pt x="647071" y="1844492"/>
                    <a:pt x="789649" y="1709030"/>
                    <a:pt x="867404" y="1634385"/>
                  </a:cubicBezTo>
                  <a:cubicBezTo>
                    <a:pt x="945159" y="1559740"/>
                    <a:pt x="942245" y="1577052"/>
                    <a:pt x="1013197" y="1462949"/>
                  </a:cubicBezTo>
                  <a:cubicBezTo>
                    <a:pt x="1084149" y="1348846"/>
                    <a:pt x="1219058" y="1090441"/>
                    <a:pt x="1293116" y="949767"/>
                  </a:cubicBezTo>
                  <a:cubicBezTo>
                    <a:pt x="1367174" y="809093"/>
                    <a:pt x="1404670" y="705991"/>
                    <a:pt x="1457543" y="618905"/>
                  </a:cubicBezTo>
                  <a:cubicBezTo>
                    <a:pt x="1510416" y="531819"/>
                    <a:pt x="1546835" y="470707"/>
                    <a:pt x="1610357" y="399806"/>
                  </a:cubicBezTo>
                  <a:cubicBezTo>
                    <a:pt x="1673879" y="328905"/>
                    <a:pt x="1762474" y="252594"/>
                    <a:pt x="1838674" y="193500"/>
                  </a:cubicBezTo>
                  <a:cubicBezTo>
                    <a:pt x="1914874" y="134406"/>
                    <a:pt x="1989691" y="106995"/>
                    <a:pt x="2067556" y="72688"/>
                  </a:cubicBezTo>
                  <a:cubicBezTo>
                    <a:pt x="2145421" y="38381"/>
                    <a:pt x="2318690" y="13825"/>
                    <a:pt x="2404221" y="1384"/>
                  </a:cubicBezTo>
                  <a:cubicBezTo>
                    <a:pt x="2489752" y="-11057"/>
                    <a:pt x="2895288" y="63277"/>
                    <a:pt x="3035635" y="107844"/>
                  </a:cubicBezTo>
                </a:path>
              </a:pathLst>
            </a:custGeom>
            <a:noFill/>
            <a:ln w="190500" cap="rnd">
              <a:solidFill>
                <a:srgbClr val="00B050"/>
              </a:solidFill>
              <a:prstDash val="solid"/>
              <a:headEnd type="none"/>
              <a:tailEnd type="oval" w="med" len="lg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733159"/>
                        <a:gd name="connsiteY0" fmla="*/ 1543624 h 1543624"/>
                        <a:gd name="connsiteX1" fmla="*/ 414780 w 2733159"/>
                        <a:gd name="connsiteY1" fmla="*/ 1465013 h 1543624"/>
                        <a:gd name="connsiteX2" fmla="*/ 813608 w 2733159"/>
                        <a:gd name="connsiteY2" fmla="*/ 1121985 h 1543624"/>
                        <a:gd name="connsiteX3" fmla="*/ 1052905 w 2733159"/>
                        <a:gd name="connsiteY3" fmla="*/ 728935 h 1543624"/>
                        <a:gd name="connsiteX4" fmla="*/ 1324107 w 2733159"/>
                        <a:gd name="connsiteY4" fmla="*/ 328736 h 1543624"/>
                        <a:gd name="connsiteX5" fmla="*/ 1714957 w 2733159"/>
                        <a:gd name="connsiteY5" fmla="*/ 57172 h 1543624"/>
                        <a:gd name="connsiteX6" fmla="*/ 2153668 w 2733159"/>
                        <a:gd name="connsiteY6" fmla="*/ 0 h 1543624"/>
                        <a:gd name="connsiteX7" fmla="*/ 2733158 w 2733159"/>
                        <a:gd name="connsiteY7" fmla="*/ 196853 h 15436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733159" h="1543624" extrusionOk="0">
                          <a:moveTo>
                            <a:pt x="0" y="1543624"/>
                          </a:moveTo>
                          <a:cubicBezTo>
                            <a:pt x="120259" y="1525931"/>
                            <a:pt x="248574" y="1546773"/>
                            <a:pt x="414780" y="1465013"/>
                          </a:cubicBezTo>
                          <a:cubicBezTo>
                            <a:pt x="585895" y="1402217"/>
                            <a:pt x="687759" y="1260084"/>
                            <a:pt x="813608" y="1121985"/>
                          </a:cubicBezTo>
                          <a:cubicBezTo>
                            <a:pt x="888569" y="1000091"/>
                            <a:pt x="961089" y="898352"/>
                            <a:pt x="1052905" y="728935"/>
                          </a:cubicBezTo>
                          <a:cubicBezTo>
                            <a:pt x="1117216" y="585362"/>
                            <a:pt x="1218445" y="442933"/>
                            <a:pt x="1324107" y="328736"/>
                          </a:cubicBezTo>
                          <a:cubicBezTo>
                            <a:pt x="1453368" y="219019"/>
                            <a:pt x="1586023" y="92771"/>
                            <a:pt x="1714957" y="57172"/>
                          </a:cubicBezTo>
                          <a:cubicBezTo>
                            <a:pt x="1853217" y="2383"/>
                            <a:pt x="2153668" y="0"/>
                            <a:pt x="2153668" y="0"/>
                          </a:cubicBezTo>
                          <a:cubicBezTo>
                            <a:pt x="2225691" y="-2837"/>
                            <a:pt x="2732739" y="187324"/>
                            <a:pt x="2733158" y="196853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  <a:scene3d>
              <a:camera prst="isometricOffAxis2Left">
                <a:rot lat="1200000" lon="0" rev="0"/>
              </a:camera>
              <a:lightRig rig="morning" dir="t">
                <a:rot lat="0" lon="0" rev="9000000"/>
              </a:lightRig>
            </a:scene3d>
            <a:sp3d extrusionH="76200" prstMaterial="softEdge">
              <a:bevelT w="254000"/>
              <a:bevelB w="254000"/>
              <a:contourClr>
                <a:srgbClr val="00B050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337F004-7448-AB3F-9FCB-76FFCDF925AB}"/>
                </a:ext>
              </a:extLst>
            </p:cNvPr>
            <p:cNvSpPr/>
            <p:nvPr/>
          </p:nvSpPr>
          <p:spPr>
            <a:xfrm rot="616335">
              <a:off x="5253818" y="1799684"/>
              <a:ext cx="110291" cy="18465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FCB0AF0C-63D7-535B-C08B-43DE7B6235A8}"/>
                </a:ext>
              </a:extLst>
            </p:cNvPr>
            <p:cNvSpPr/>
            <p:nvPr/>
          </p:nvSpPr>
          <p:spPr>
            <a:xfrm rot="16200000" flipV="1">
              <a:off x="4764252" y="2363855"/>
              <a:ext cx="2595101" cy="1605188"/>
            </a:xfrm>
            <a:custGeom>
              <a:avLst/>
              <a:gdLst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42392 w 2426108"/>
                <a:gd name="connsiteY2" fmla="*/ 1587648 h 2119493"/>
                <a:gd name="connsiteX3" fmla="*/ 1222310 w 2426108"/>
                <a:gd name="connsiteY3" fmla="*/ 1037142 h 2119493"/>
                <a:gd name="connsiteX4" fmla="*/ 1530221 w 2426108"/>
                <a:gd name="connsiteY4" fmla="*/ 495966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14400 w 2426108"/>
                <a:gd name="connsiteY2" fmla="*/ 1550325 h 2119493"/>
                <a:gd name="connsiteX3" fmla="*/ 1222310 w 2426108"/>
                <a:gd name="connsiteY3" fmla="*/ 1037142 h 2119493"/>
                <a:gd name="connsiteX4" fmla="*/ 1530221 w 2426108"/>
                <a:gd name="connsiteY4" fmla="*/ 495966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14400 w 2426108"/>
                <a:gd name="connsiteY2" fmla="*/ 1550325 h 2119493"/>
                <a:gd name="connsiteX3" fmla="*/ 1222310 w 2426108"/>
                <a:gd name="connsiteY3" fmla="*/ 1037142 h 2119493"/>
                <a:gd name="connsiteX4" fmla="*/ 1530221 w 2426108"/>
                <a:gd name="connsiteY4" fmla="*/ 495966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61053 w 2426108"/>
                <a:gd name="connsiteY2" fmla="*/ 1559655 h 2119493"/>
                <a:gd name="connsiteX3" fmla="*/ 1222310 w 2426108"/>
                <a:gd name="connsiteY3" fmla="*/ 1037142 h 2119493"/>
                <a:gd name="connsiteX4" fmla="*/ 1530221 w 2426108"/>
                <a:gd name="connsiteY4" fmla="*/ 495966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61053 w 2426108"/>
                <a:gd name="connsiteY2" fmla="*/ 1559655 h 2119493"/>
                <a:gd name="connsiteX3" fmla="*/ 1240972 w 2426108"/>
                <a:gd name="connsiteY3" fmla="*/ 1065134 h 2119493"/>
                <a:gd name="connsiteX4" fmla="*/ 1530221 w 2426108"/>
                <a:gd name="connsiteY4" fmla="*/ 495966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61053 w 2426108"/>
                <a:gd name="connsiteY2" fmla="*/ 1559655 h 2119493"/>
                <a:gd name="connsiteX3" fmla="*/ 1240972 w 2426108"/>
                <a:gd name="connsiteY3" fmla="*/ 1065134 h 2119493"/>
                <a:gd name="connsiteX4" fmla="*/ 1548883 w 2426108"/>
                <a:gd name="connsiteY4" fmla="*/ 533289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61053 w 2426108"/>
                <a:gd name="connsiteY2" fmla="*/ 1559655 h 2119493"/>
                <a:gd name="connsiteX3" fmla="*/ 1231642 w 2426108"/>
                <a:gd name="connsiteY3" fmla="*/ 1055804 h 2119493"/>
                <a:gd name="connsiteX4" fmla="*/ 1548883 w 2426108"/>
                <a:gd name="connsiteY4" fmla="*/ 533289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23731 w 2426108"/>
                <a:gd name="connsiteY2" fmla="*/ 1559655 h 2119493"/>
                <a:gd name="connsiteX3" fmla="*/ 1231642 w 2426108"/>
                <a:gd name="connsiteY3" fmla="*/ 1055804 h 2119493"/>
                <a:gd name="connsiteX4" fmla="*/ 1548883 w 2426108"/>
                <a:gd name="connsiteY4" fmla="*/ 533289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6108"/>
                <a:gd name="connsiteY0" fmla="*/ 2119493 h 2119493"/>
                <a:gd name="connsiteX1" fmla="*/ 485192 w 2426108"/>
                <a:gd name="connsiteY1" fmla="*/ 2016856 h 2119493"/>
                <a:gd name="connsiteX2" fmla="*/ 951723 w 2426108"/>
                <a:gd name="connsiteY2" fmla="*/ 1568986 h 2119493"/>
                <a:gd name="connsiteX3" fmla="*/ 1231642 w 2426108"/>
                <a:gd name="connsiteY3" fmla="*/ 1055804 h 2119493"/>
                <a:gd name="connsiteX4" fmla="*/ 1548883 w 2426108"/>
                <a:gd name="connsiteY4" fmla="*/ 533289 h 2119493"/>
                <a:gd name="connsiteX5" fmla="*/ 1968759 w 2426108"/>
                <a:gd name="connsiteY5" fmla="*/ 122742 h 2119493"/>
                <a:gd name="connsiteX6" fmla="*/ 2388637 w 2426108"/>
                <a:gd name="connsiteY6" fmla="*/ 10774 h 2119493"/>
                <a:gd name="connsiteX7" fmla="*/ 2379306 w 2426108"/>
                <a:gd name="connsiteY7" fmla="*/ 10774 h 2119493"/>
                <a:gd name="connsiteX0" fmla="*/ 0 w 2423071"/>
                <a:gd name="connsiteY0" fmla="*/ 2113083 h 2113083"/>
                <a:gd name="connsiteX1" fmla="*/ 485192 w 2423071"/>
                <a:gd name="connsiteY1" fmla="*/ 2010446 h 2113083"/>
                <a:gd name="connsiteX2" fmla="*/ 951723 w 2423071"/>
                <a:gd name="connsiteY2" fmla="*/ 1562576 h 2113083"/>
                <a:gd name="connsiteX3" fmla="*/ 1231642 w 2423071"/>
                <a:gd name="connsiteY3" fmla="*/ 1049394 h 2113083"/>
                <a:gd name="connsiteX4" fmla="*/ 1548883 w 2423071"/>
                <a:gd name="connsiteY4" fmla="*/ 526879 h 2113083"/>
                <a:gd name="connsiteX5" fmla="*/ 1968759 w 2423071"/>
                <a:gd name="connsiteY5" fmla="*/ 116332 h 2113083"/>
                <a:gd name="connsiteX6" fmla="*/ 2388637 w 2423071"/>
                <a:gd name="connsiteY6" fmla="*/ 4364 h 2113083"/>
                <a:gd name="connsiteX7" fmla="*/ 2369976 w 2423071"/>
                <a:gd name="connsiteY7" fmla="*/ 41686 h 2113083"/>
                <a:gd name="connsiteX0" fmla="*/ 0 w 2388637"/>
                <a:gd name="connsiteY0" fmla="*/ 2108719 h 2108719"/>
                <a:gd name="connsiteX1" fmla="*/ 485192 w 2388637"/>
                <a:gd name="connsiteY1" fmla="*/ 2006082 h 2108719"/>
                <a:gd name="connsiteX2" fmla="*/ 951723 w 2388637"/>
                <a:gd name="connsiteY2" fmla="*/ 1558212 h 2108719"/>
                <a:gd name="connsiteX3" fmla="*/ 1231642 w 2388637"/>
                <a:gd name="connsiteY3" fmla="*/ 1045030 h 2108719"/>
                <a:gd name="connsiteX4" fmla="*/ 1548883 w 2388637"/>
                <a:gd name="connsiteY4" fmla="*/ 522515 h 2108719"/>
                <a:gd name="connsiteX5" fmla="*/ 1968759 w 2388637"/>
                <a:gd name="connsiteY5" fmla="*/ 111968 h 2108719"/>
                <a:gd name="connsiteX6" fmla="*/ 2388637 w 2388637"/>
                <a:gd name="connsiteY6" fmla="*/ 0 h 2108719"/>
                <a:gd name="connsiteX0" fmla="*/ 0 w 2435290"/>
                <a:gd name="connsiteY0" fmla="*/ 2127381 h 2127381"/>
                <a:gd name="connsiteX1" fmla="*/ 485192 w 2435290"/>
                <a:gd name="connsiteY1" fmla="*/ 2024744 h 2127381"/>
                <a:gd name="connsiteX2" fmla="*/ 951723 w 2435290"/>
                <a:gd name="connsiteY2" fmla="*/ 1576874 h 2127381"/>
                <a:gd name="connsiteX3" fmla="*/ 1231642 w 2435290"/>
                <a:gd name="connsiteY3" fmla="*/ 1063692 h 2127381"/>
                <a:gd name="connsiteX4" fmla="*/ 1548883 w 2435290"/>
                <a:gd name="connsiteY4" fmla="*/ 541177 h 2127381"/>
                <a:gd name="connsiteX5" fmla="*/ 1968759 w 2435290"/>
                <a:gd name="connsiteY5" fmla="*/ 130630 h 2127381"/>
                <a:gd name="connsiteX6" fmla="*/ 2435290 w 2435290"/>
                <a:gd name="connsiteY6" fmla="*/ 0 h 2127381"/>
                <a:gd name="connsiteX0" fmla="*/ 0 w 2435290"/>
                <a:gd name="connsiteY0" fmla="*/ 2099389 h 2099389"/>
                <a:gd name="connsiteX1" fmla="*/ 485192 w 2435290"/>
                <a:gd name="connsiteY1" fmla="*/ 1996752 h 2099389"/>
                <a:gd name="connsiteX2" fmla="*/ 951723 w 2435290"/>
                <a:gd name="connsiteY2" fmla="*/ 1548882 h 2099389"/>
                <a:gd name="connsiteX3" fmla="*/ 1231642 w 2435290"/>
                <a:gd name="connsiteY3" fmla="*/ 1035700 h 2099389"/>
                <a:gd name="connsiteX4" fmla="*/ 1548883 w 2435290"/>
                <a:gd name="connsiteY4" fmla="*/ 513185 h 2099389"/>
                <a:gd name="connsiteX5" fmla="*/ 1968759 w 2435290"/>
                <a:gd name="connsiteY5" fmla="*/ 102638 h 2099389"/>
                <a:gd name="connsiteX6" fmla="*/ 2435290 w 2435290"/>
                <a:gd name="connsiteY6" fmla="*/ 0 h 2099389"/>
                <a:gd name="connsiteX0" fmla="*/ 0 w 2435290"/>
                <a:gd name="connsiteY0" fmla="*/ 2099389 h 2099389"/>
                <a:gd name="connsiteX1" fmla="*/ 485192 w 2435290"/>
                <a:gd name="connsiteY1" fmla="*/ 1996752 h 2099389"/>
                <a:gd name="connsiteX2" fmla="*/ 951723 w 2435290"/>
                <a:gd name="connsiteY2" fmla="*/ 1548882 h 2099389"/>
                <a:gd name="connsiteX3" fmla="*/ 1231642 w 2435290"/>
                <a:gd name="connsiteY3" fmla="*/ 1035700 h 2099389"/>
                <a:gd name="connsiteX4" fmla="*/ 1548883 w 2435290"/>
                <a:gd name="connsiteY4" fmla="*/ 513185 h 2099389"/>
                <a:gd name="connsiteX5" fmla="*/ 1968759 w 2435290"/>
                <a:gd name="connsiteY5" fmla="*/ 102638 h 2099389"/>
                <a:gd name="connsiteX6" fmla="*/ 2435290 w 2435290"/>
                <a:gd name="connsiteY6" fmla="*/ 0 h 2099389"/>
                <a:gd name="connsiteX0" fmla="*/ 0 w 2435290"/>
                <a:gd name="connsiteY0" fmla="*/ 2099389 h 2099389"/>
                <a:gd name="connsiteX1" fmla="*/ 485192 w 2435290"/>
                <a:gd name="connsiteY1" fmla="*/ 1996752 h 2099389"/>
                <a:gd name="connsiteX2" fmla="*/ 951723 w 2435290"/>
                <a:gd name="connsiteY2" fmla="*/ 1548882 h 2099389"/>
                <a:gd name="connsiteX3" fmla="*/ 1231642 w 2435290"/>
                <a:gd name="connsiteY3" fmla="*/ 1035700 h 2099389"/>
                <a:gd name="connsiteX4" fmla="*/ 1548883 w 2435290"/>
                <a:gd name="connsiteY4" fmla="*/ 513185 h 2099389"/>
                <a:gd name="connsiteX5" fmla="*/ 1968759 w 2435290"/>
                <a:gd name="connsiteY5" fmla="*/ 102638 h 2099389"/>
                <a:gd name="connsiteX6" fmla="*/ 2435290 w 2435290"/>
                <a:gd name="connsiteY6" fmla="*/ 0 h 2099389"/>
                <a:gd name="connsiteX0" fmla="*/ 0 w 2491274"/>
                <a:gd name="connsiteY0" fmla="*/ 2099389 h 2099389"/>
                <a:gd name="connsiteX1" fmla="*/ 485192 w 2491274"/>
                <a:gd name="connsiteY1" fmla="*/ 1996752 h 2099389"/>
                <a:gd name="connsiteX2" fmla="*/ 951723 w 2491274"/>
                <a:gd name="connsiteY2" fmla="*/ 1548882 h 2099389"/>
                <a:gd name="connsiteX3" fmla="*/ 1231642 w 2491274"/>
                <a:gd name="connsiteY3" fmla="*/ 1035700 h 2099389"/>
                <a:gd name="connsiteX4" fmla="*/ 1548883 w 2491274"/>
                <a:gd name="connsiteY4" fmla="*/ 513185 h 2099389"/>
                <a:gd name="connsiteX5" fmla="*/ 1968759 w 2491274"/>
                <a:gd name="connsiteY5" fmla="*/ 102638 h 2099389"/>
                <a:gd name="connsiteX6" fmla="*/ 2491274 w 2491274"/>
                <a:gd name="connsiteY6" fmla="*/ 0 h 2099389"/>
                <a:gd name="connsiteX0" fmla="*/ 0 w 2491274"/>
                <a:gd name="connsiteY0" fmla="*/ 2099389 h 2099389"/>
                <a:gd name="connsiteX1" fmla="*/ 485192 w 2491274"/>
                <a:gd name="connsiteY1" fmla="*/ 1996752 h 2099389"/>
                <a:gd name="connsiteX2" fmla="*/ 951723 w 2491274"/>
                <a:gd name="connsiteY2" fmla="*/ 1548882 h 2099389"/>
                <a:gd name="connsiteX3" fmla="*/ 1231642 w 2491274"/>
                <a:gd name="connsiteY3" fmla="*/ 1035700 h 2099389"/>
                <a:gd name="connsiteX4" fmla="*/ 1548883 w 2491274"/>
                <a:gd name="connsiteY4" fmla="*/ 513185 h 2099389"/>
                <a:gd name="connsiteX5" fmla="*/ 2006082 w 2491274"/>
                <a:gd name="connsiteY5" fmla="*/ 158621 h 2099389"/>
                <a:gd name="connsiteX6" fmla="*/ 2491274 w 2491274"/>
                <a:gd name="connsiteY6" fmla="*/ 0 h 2099389"/>
                <a:gd name="connsiteX0" fmla="*/ 0 w 2491274"/>
                <a:gd name="connsiteY0" fmla="*/ 2099389 h 2099389"/>
                <a:gd name="connsiteX1" fmla="*/ 485192 w 2491274"/>
                <a:gd name="connsiteY1" fmla="*/ 1996752 h 2099389"/>
                <a:gd name="connsiteX2" fmla="*/ 951723 w 2491274"/>
                <a:gd name="connsiteY2" fmla="*/ 1548882 h 2099389"/>
                <a:gd name="connsiteX3" fmla="*/ 1231642 w 2491274"/>
                <a:gd name="connsiteY3" fmla="*/ 1035700 h 2099389"/>
                <a:gd name="connsiteX4" fmla="*/ 1548883 w 2491274"/>
                <a:gd name="connsiteY4" fmla="*/ 513185 h 2099389"/>
                <a:gd name="connsiteX5" fmla="*/ 2006082 w 2491274"/>
                <a:gd name="connsiteY5" fmla="*/ 158621 h 2099389"/>
                <a:gd name="connsiteX6" fmla="*/ 2491274 w 2491274"/>
                <a:gd name="connsiteY6" fmla="*/ 0 h 2099389"/>
                <a:gd name="connsiteX0" fmla="*/ 0 w 2491274"/>
                <a:gd name="connsiteY0" fmla="*/ 2099389 h 2099389"/>
                <a:gd name="connsiteX1" fmla="*/ 485192 w 2491274"/>
                <a:gd name="connsiteY1" fmla="*/ 1996752 h 2099389"/>
                <a:gd name="connsiteX2" fmla="*/ 951723 w 2491274"/>
                <a:gd name="connsiteY2" fmla="*/ 1548882 h 2099389"/>
                <a:gd name="connsiteX3" fmla="*/ 1231642 w 2491274"/>
                <a:gd name="connsiteY3" fmla="*/ 1035700 h 2099389"/>
                <a:gd name="connsiteX4" fmla="*/ 1548883 w 2491274"/>
                <a:gd name="connsiteY4" fmla="*/ 513185 h 2099389"/>
                <a:gd name="connsiteX5" fmla="*/ 2006082 w 2491274"/>
                <a:gd name="connsiteY5" fmla="*/ 158621 h 2099389"/>
                <a:gd name="connsiteX6" fmla="*/ 2491274 w 2491274"/>
                <a:gd name="connsiteY6" fmla="*/ 0 h 2099389"/>
                <a:gd name="connsiteX0" fmla="*/ 0 w 2500605"/>
                <a:gd name="connsiteY0" fmla="*/ 2062067 h 2062067"/>
                <a:gd name="connsiteX1" fmla="*/ 485192 w 2500605"/>
                <a:gd name="connsiteY1" fmla="*/ 1959430 h 2062067"/>
                <a:gd name="connsiteX2" fmla="*/ 951723 w 2500605"/>
                <a:gd name="connsiteY2" fmla="*/ 1511560 h 2062067"/>
                <a:gd name="connsiteX3" fmla="*/ 1231642 w 2500605"/>
                <a:gd name="connsiteY3" fmla="*/ 998378 h 2062067"/>
                <a:gd name="connsiteX4" fmla="*/ 1548883 w 2500605"/>
                <a:gd name="connsiteY4" fmla="*/ 475863 h 2062067"/>
                <a:gd name="connsiteX5" fmla="*/ 2006082 w 2500605"/>
                <a:gd name="connsiteY5" fmla="*/ 121299 h 2062067"/>
                <a:gd name="connsiteX6" fmla="*/ 2500605 w 2500605"/>
                <a:gd name="connsiteY6" fmla="*/ 0 h 2062067"/>
                <a:gd name="connsiteX0" fmla="*/ 0 w 2519266"/>
                <a:gd name="connsiteY0" fmla="*/ 2015414 h 2015414"/>
                <a:gd name="connsiteX1" fmla="*/ 485192 w 2519266"/>
                <a:gd name="connsiteY1" fmla="*/ 1912777 h 2015414"/>
                <a:gd name="connsiteX2" fmla="*/ 951723 w 2519266"/>
                <a:gd name="connsiteY2" fmla="*/ 1464907 h 2015414"/>
                <a:gd name="connsiteX3" fmla="*/ 1231642 w 2519266"/>
                <a:gd name="connsiteY3" fmla="*/ 951725 h 2015414"/>
                <a:gd name="connsiteX4" fmla="*/ 1548883 w 2519266"/>
                <a:gd name="connsiteY4" fmla="*/ 429210 h 2015414"/>
                <a:gd name="connsiteX5" fmla="*/ 2006082 w 2519266"/>
                <a:gd name="connsiteY5" fmla="*/ 74646 h 2015414"/>
                <a:gd name="connsiteX6" fmla="*/ 2519266 w 2519266"/>
                <a:gd name="connsiteY6" fmla="*/ 0 h 2015414"/>
                <a:gd name="connsiteX0" fmla="*/ 0 w 2555652"/>
                <a:gd name="connsiteY0" fmla="*/ 2015415 h 2015415"/>
                <a:gd name="connsiteX1" fmla="*/ 485192 w 2555652"/>
                <a:gd name="connsiteY1" fmla="*/ 1912778 h 2015415"/>
                <a:gd name="connsiteX2" fmla="*/ 951723 w 2555652"/>
                <a:gd name="connsiteY2" fmla="*/ 1464908 h 2015415"/>
                <a:gd name="connsiteX3" fmla="*/ 1231642 w 2555652"/>
                <a:gd name="connsiteY3" fmla="*/ 951726 h 2015415"/>
                <a:gd name="connsiteX4" fmla="*/ 1548883 w 2555652"/>
                <a:gd name="connsiteY4" fmla="*/ 429211 h 2015415"/>
                <a:gd name="connsiteX5" fmla="*/ 2006082 w 2555652"/>
                <a:gd name="connsiteY5" fmla="*/ 74647 h 2015415"/>
                <a:gd name="connsiteX6" fmla="*/ 2519266 w 2555652"/>
                <a:gd name="connsiteY6" fmla="*/ 1 h 2015415"/>
                <a:gd name="connsiteX7" fmla="*/ 2513455 w 2555652"/>
                <a:gd name="connsiteY7" fmla="*/ 72379 h 2015415"/>
                <a:gd name="connsiteX0" fmla="*/ 0 w 2976593"/>
                <a:gd name="connsiteY0" fmla="*/ 2015415 h 2015415"/>
                <a:gd name="connsiteX1" fmla="*/ 485192 w 2976593"/>
                <a:gd name="connsiteY1" fmla="*/ 1912778 h 2015415"/>
                <a:gd name="connsiteX2" fmla="*/ 951723 w 2976593"/>
                <a:gd name="connsiteY2" fmla="*/ 1464908 h 2015415"/>
                <a:gd name="connsiteX3" fmla="*/ 1231642 w 2976593"/>
                <a:gd name="connsiteY3" fmla="*/ 951726 h 2015415"/>
                <a:gd name="connsiteX4" fmla="*/ 1548883 w 2976593"/>
                <a:gd name="connsiteY4" fmla="*/ 429211 h 2015415"/>
                <a:gd name="connsiteX5" fmla="*/ 2006082 w 2976593"/>
                <a:gd name="connsiteY5" fmla="*/ 74647 h 2015415"/>
                <a:gd name="connsiteX6" fmla="*/ 2519266 w 2976593"/>
                <a:gd name="connsiteY6" fmla="*/ 1 h 2015415"/>
                <a:gd name="connsiteX7" fmla="*/ 2976592 w 2976593"/>
                <a:gd name="connsiteY7" fmla="*/ 96999 h 2015415"/>
                <a:gd name="connsiteX0" fmla="*/ 0 w 3031729"/>
                <a:gd name="connsiteY0" fmla="*/ 2015415 h 2015415"/>
                <a:gd name="connsiteX1" fmla="*/ 485192 w 3031729"/>
                <a:gd name="connsiteY1" fmla="*/ 1912778 h 2015415"/>
                <a:gd name="connsiteX2" fmla="*/ 951723 w 3031729"/>
                <a:gd name="connsiteY2" fmla="*/ 1464908 h 2015415"/>
                <a:gd name="connsiteX3" fmla="*/ 1231642 w 3031729"/>
                <a:gd name="connsiteY3" fmla="*/ 951726 h 2015415"/>
                <a:gd name="connsiteX4" fmla="*/ 1548883 w 3031729"/>
                <a:gd name="connsiteY4" fmla="*/ 429211 h 2015415"/>
                <a:gd name="connsiteX5" fmla="*/ 2006082 w 3031729"/>
                <a:gd name="connsiteY5" fmla="*/ 74647 h 2015415"/>
                <a:gd name="connsiteX6" fmla="*/ 2519266 w 3031729"/>
                <a:gd name="connsiteY6" fmla="*/ 1 h 2015415"/>
                <a:gd name="connsiteX7" fmla="*/ 3031727 w 3031729"/>
                <a:gd name="connsiteY7" fmla="*/ 146235 h 2015415"/>
                <a:gd name="connsiteX0" fmla="*/ 0 w 3130972"/>
                <a:gd name="connsiteY0" fmla="*/ 2015415 h 2015415"/>
                <a:gd name="connsiteX1" fmla="*/ 485192 w 3130972"/>
                <a:gd name="connsiteY1" fmla="*/ 1912778 h 2015415"/>
                <a:gd name="connsiteX2" fmla="*/ 951723 w 3130972"/>
                <a:gd name="connsiteY2" fmla="*/ 1464908 h 2015415"/>
                <a:gd name="connsiteX3" fmla="*/ 1231642 w 3130972"/>
                <a:gd name="connsiteY3" fmla="*/ 951726 h 2015415"/>
                <a:gd name="connsiteX4" fmla="*/ 1548883 w 3130972"/>
                <a:gd name="connsiteY4" fmla="*/ 429211 h 2015415"/>
                <a:gd name="connsiteX5" fmla="*/ 2006082 w 3130972"/>
                <a:gd name="connsiteY5" fmla="*/ 74647 h 2015415"/>
                <a:gd name="connsiteX6" fmla="*/ 2519266 w 3130972"/>
                <a:gd name="connsiteY6" fmla="*/ 1 h 2015415"/>
                <a:gd name="connsiteX7" fmla="*/ 3130970 w 3130972"/>
                <a:gd name="connsiteY7" fmla="*/ 232392 h 2015415"/>
                <a:gd name="connsiteX0" fmla="*/ 0 w 2921458"/>
                <a:gd name="connsiteY0" fmla="*/ 2226832 h 2226832"/>
                <a:gd name="connsiteX1" fmla="*/ 485192 w 2921458"/>
                <a:gd name="connsiteY1" fmla="*/ 2124195 h 2226832"/>
                <a:gd name="connsiteX2" fmla="*/ 951723 w 2921458"/>
                <a:gd name="connsiteY2" fmla="*/ 1676325 h 2226832"/>
                <a:gd name="connsiteX3" fmla="*/ 1231642 w 2921458"/>
                <a:gd name="connsiteY3" fmla="*/ 1163143 h 2226832"/>
                <a:gd name="connsiteX4" fmla="*/ 1548883 w 2921458"/>
                <a:gd name="connsiteY4" fmla="*/ 640628 h 2226832"/>
                <a:gd name="connsiteX5" fmla="*/ 2006082 w 2921458"/>
                <a:gd name="connsiteY5" fmla="*/ 286064 h 2226832"/>
                <a:gd name="connsiteX6" fmla="*/ 2519266 w 2921458"/>
                <a:gd name="connsiteY6" fmla="*/ 211418 h 2226832"/>
                <a:gd name="connsiteX7" fmla="*/ 2921455 w 2921458"/>
                <a:gd name="connsiteY7" fmla="*/ 724 h 2226832"/>
                <a:gd name="connsiteX0" fmla="*/ 0 w 3009674"/>
                <a:gd name="connsiteY0" fmla="*/ 2015416 h 2015416"/>
                <a:gd name="connsiteX1" fmla="*/ 485192 w 3009674"/>
                <a:gd name="connsiteY1" fmla="*/ 1912779 h 2015416"/>
                <a:gd name="connsiteX2" fmla="*/ 951723 w 3009674"/>
                <a:gd name="connsiteY2" fmla="*/ 1464909 h 2015416"/>
                <a:gd name="connsiteX3" fmla="*/ 1231642 w 3009674"/>
                <a:gd name="connsiteY3" fmla="*/ 951727 h 2015416"/>
                <a:gd name="connsiteX4" fmla="*/ 1548883 w 3009674"/>
                <a:gd name="connsiteY4" fmla="*/ 429212 h 2015416"/>
                <a:gd name="connsiteX5" fmla="*/ 2006082 w 3009674"/>
                <a:gd name="connsiteY5" fmla="*/ 74648 h 2015416"/>
                <a:gd name="connsiteX6" fmla="*/ 2519266 w 3009674"/>
                <a:gd name="connsiteY6" fmla="*/ 2 h 2015416"/>
                <a:gd name="connsiteX7" fmla="*/ 3009672 w 3009674"/>
                <a:gd name="connsiteY7" fmla="*/ 84700 h 2015416"/>
                <a:gd name="connsiteX0" fmla="*/ 0 w 3064808"/>
                <a:gd name="connsiteY0" fmla="*/ 2015415 h 2015415"/>
                <a:gd name="connsiteX1" fmla="*/ 485192 w 3064808"/>
                <a:gd name="connsiteY1" fmla="*/ 1912778 h 2015415"/>
                <a:gd name="connsiteX2" fmla="*/ 951723 w 3064808"/>
                <a:gd name="connsiteY2" fmla="*/ 1464908 h 2015415"/>
                <a:gd name="connsiteX3" fmla="*/ 1231642 w 3064808"/>
                <a:gd name="connsiteY3" fmla="*/ 951726 h 2015415"/>
                <a:gd name="connsiteX4" fmla="*/ 1548883 w 3064808"/>
                <a:gd name="connsiteY4" fmla="*/ 429211 h 2015415"/>
                <a:gd name="connsiteX5" fmla="*/ 2006082 w 3064808"/>
                <a:gd name="connsiteY5" fmla="*/ 74647 h 2015415"/>
                <a:gd name="connsiteX6" fmla="*/ 2519266 w 3064808"/>
                <a:gd name="connsiteY6" fmla="*/ 1 h 2015415"/>
                <a:gd name="connsiteX7" fmla="*/ 3064806 w 3064808"/>
                <a:gd name="connsiteY7" fmla="*/ 183165 h 2015415"/>
                <a:gd name="connsiteX0" fmla="*/ 0 w 3153022"/>
                <a:gd name="connsiteY0" fmla="*/ 2015415 h 2015415"/>
                <a:gd name="connsiteX1" fmla="*/ 485192 w 3153022"/>
                <a:gd name="connsiteY1" fmla="*/ 1912778 h 2015415"/>
                <a:gd name="connsiteX2" fmla="*/ 951723 w 3153022"/>
                <a:gd name="connsiteY2" fmla="*/ 1464908 h 2015415"/>
                <a:gd name="connsiteX3" fmla="*/ 1231642 w 3153022"/>
                <a:gd name="connsiteY3" fmla="*/ 951726 h 2015415"/>
                <a:gd name="connsiteX4" fmla="*/ 1548883 w 3153022"/>
                <a:gd name="connsiteY4" fmla="*/ 429211 h 2015415"/>
                <a:gd name="connsiteX5" fmla="*/ 2006082 w 3153022"/>
                <a:gd name="connsiteY5" fmla="*/ 74647 h 2015415"/>
                <a:gd name="connsiteX6" fmla="*/ 2519266 w 3153022"/>
                <a:gd name="connsiteY6" fmla="*/ 1 h 2015415"/>
                <a:gd name="connsiteX7" fmla="*/ 3153021 w 3153022"/>
                <a:gd name="connsiteY7" fmla="*/ 220093 h 2015415"/>
                <a:gd name="connsiteX0" fmla="*/ 0 w 3197129"/>
                <a:gd name="connsiteY0" fmla="*/ 2015415 h 2015415"/>
                <a:gd name="connsiteX1" fmla="*/ 485192 w 3197129"/>
                <a:gd name="connsiteY1" fmla="*/ 1912778 h 2015415"/>
                <a:gd name="connsiteX2" fmla="*/ 951723 w 3197129"/>
                <a:gd name="connsiteY2" fmla="*/ 1464908 h 2015415"/>
                <a:gd name="connsiteX3" fmla="*/ 1231642 w 3197129"/>
                <a:gd name="connsiteY3" fmla="*/ 951726 h 2015415"/>
                <a:gd name="connsiteX4" fmla="*/ 1548883 w 3197129"/>
                <a:gd name="connsiteY4" fmla="*/ 429211 h 2015415"/>
                <a:gd name="connsiteX5" fmla="*/ 2006082 w 3197129"/>
                <a:gd name="connsiteY5" fmla="*/ 74647 h 2015415"/>
                <a:gd name="connsiteX6" fmla="*/ 2519266 w 3197129"/>
                <a:gd name="connsiteY6" fmla="*/ 1 h 2015415"/>
                <a:gd name="connsiteX7" fmla="*/ 3197128 w 3197129"/>
                <a:gd name="connsiteY7" fmla="*/ 257020 h 2015415"/>
                <a:gd name="connsiteX0" fmla="*/ 0 w 3197129"/>
                <a:gd name="connsiteY0" fmla="*/ 2042187 h 2042187"/>
                <a:gd name="connsiteX1" fmla="*/ 485192 w 3197129"/>
                <a:gd name="connsiteY1" fmla="*/ 1939550 h 2042187"/>
                <a:gd name="connsiteX2" fmla="*/ 951723 w 3197129"/>
                <a:gd name="connsiteY2" fmla="*/ 1491680 h 2042187"/>
                <a:gd name="connsiteX3" fmla="*/ 1231642 w 3197129"/>
                <a:gd name="connsiteY3" fmla="*/ 978498 h 2042187"/>
                <a:gd name="connsiteX4" fmla="*/ 1548883 w 3197129"/>
                <a:gd name="connsiteY4" fmla="*/ 455983 h 2042187"/>
                <a:gd name="connsiteX5" fmla="*/ 2006082 w 3197129"/>
                <a:gd name="connsiteY5" fmla="*/ 101419 h 2042187"/>
                <a:gd name="connsiteX6" fmla="*/ 2355043 w 3197129"/>
                <a:gd name="connsiteY6" fmla="*/ 16390 h 2042187"/>
                <a:gd name="connsiteX7" fmla="*/ 2519266 w 3197129"/>
                <a:gd name="connsiteY7" fmla="*/ 26773 h 2042187"/>
                <a:gd name="connsiteX8" fmla="*/ 3197128 w 3197129"/>
                <a:gd name="connsiteY8" fmla="*/ 283792 h 2042187"/>
                <a:gd name="connsiteX0" fmla="*/ 0 w 3197129"/>
                <a:gd name="connsiteY0" fmla="*/ 2042187 h 2042187"/>
                <a:gd name="connsiteX1" fmla="*/ 485192 w 3197129"/>
                <a:gd name="connsiteY1" fmla="*/ 1939550 h 2042187"/>
                <a:gd name="connsiteX2" fmla="*/ 951723 w 3197129"/>
                <a:gd name="connsiteY2" fmla="*/ 1491680 h 2042187"/>
                <a:gd name="connsiteX3" fmla="*/ 1231642 w 3197129"/>
                <a:gd name="connsiteY3" fmla="*/ 978498 h 2042187"/>
                <a:gd name="connsiteX4" fmla="*/ 1548883 w 3197129"/>
                <a:gd name="connsiteY4" fmla="*/ 455983 h 2042187"/>
                <a:gd name="connsiteX5" fmla="*/ 2006082 w 3197129"/>
                <a:gd name="connsiteY5" fmla="*/ 101419 h 2042187"/>
                <a:gd name="connsiteX6" fmla="*/ 2244392 w 3197129"/>
                <a:gd name="connsiteY6" fmla="*/ 16390 h 2042187"/>
                <a:gd name="connsiteX7" fmla="*/ 2519266 w 3197129"/>
                <a:gd name="connsiteY7" fmla="*/ 26773 h 2042187"/>
                <a:gd name="connsiteX8" fmla="*/ 3197128 w 3197129"/>
                <a:gd name="connsiteY8" fmla="*/ 283792 h 2042187"/>
                <a:gd name="connsiteX0" fmla="*/ 0 w 3197129"/>
                <a:gd name="connsiteY0" fmla="*/ 2042187 h 2042187"/>
                <a:gd name="connsiteX1" fmla="*/ 485192 w 3197129"/>
                <a:gd name="connsiteY1" fmla="*/ 1939550 h 2042187"/>
                <a:gd name="connsiteX2" fmla="*/ 951723 w 3197129"/>
                <a:gd name="connsiteY2" fmla="*/ 1491680 h 2042187"/>
                <a:gd name="connsiteX3" fmla="*/ 1231642 w 3197129"/>
                <a:gd name="connsiteY3" fmla="*/ 978498 h 2042187"/>
                <a:gd name="connsiteX4" fmla="*/ 1548883 w 3197129"/>
                <a:gd name="connsiteY4" fmla="*/ 455983 h 2042187"/>
                <a:gd name="connsiteX5" fmla="*/ 1777200 w 3197129"/>
                <a:gd name="connsiteY5" fmla="*/ 222231 h 2042187"/>
                <a:gd name="connsiteX6" fmla="*/ 2006082 w 3197129"/>
                <a:gd name="connsiteY6" fmla="*/ 101419 h 2042187"/>
                <a:gd name="connsiteX7" fmla="*/ 2244392 w 3197129"/>
                <a:gd name="connsiteY7" fmla="*/ 16390 h 2042187"/>
                <a:gd name="connsiteX8" fmla="*/ 2519266 w 3197129"/>
                <a:gd name="connsiteY8" fmla="*/ 26773 h 2042187"/>
                <a:gd name="connsiteX9" fmla="*/ 3197128 w 3197129"/>
                <a:gd name="connsiteY9" fmla="*/ 283792 h 2042187"/>
                <a:gd name="connsiteX0" fmla="*/ 0 w 3197129"/>
                <a:gd name="connsiteY0" fmla="*/ 2042187 h 2042187"/>
                <a:gd name="connsiteX1" fmla="*/ 485192 w 3197129"/>
                <a:gd name="connsiteY1" fmla="*/ 1939550 h 2042187"/>
                <a:gd name="connsiteX2" fmla="*/ 951723 w 3197129"/>
                <a:gd name="connsiteY2" fmla="*/ 1491680 h 2042187"/>
                <a:gd name="connsiteX3" fmla="*/ 1231642 w 3197129"/>
                <a:gd name="connsiteY3" fmla="*/ 978498 h 2042187"/>
                <a:gd name="connsiteX4" fmla="*/ 1359185 w 3197129"/>
                <a:gd name="connsiteY4" fmla="*/ 729972 h 2042187"/>
                <a:gd name="connsiteX5" fmla="*/ 1548883 w 3197129"/>
                <a:gd name="connsiteY5" fmla="*/ 455983 h 2042187"/>
                <a:gd name="connsiteX6" fmla="*/ 1777200 w 3197129"/>
                <a:gd name="connsiteY6" fmla="*/ 222231 h 2042187"/>
                <a:gd name="connsiteX7" fmla="*/ 2006082 w 3197129"/>
                <a:gd name="connsiteY7" fmla="*/ 101419 h 2042187"/>
                <a:gd name="connsiteX8" fmla="*/ 2244392 w 3197129"/>
                <a:gd name="connsiteY8" fmla="*/ 16390 h 2042187"/>
                <a:gd name="connsiteX9" fmla="*/ 2519266 w 3197129"/>
                <a:gd name="connsiteY9" fmla="*/ 26773 h 2042187"/>
                <a:gd name="connsiteX10" fmla="*/ 3197128 w 3197129"/>
                <a:gd name="connsiteY10" fmla="*/ 283792 h 2042187"/>
                <a:gd name="connsiteX0" fmla="*/ 0 w 3197129"/>
                <a:gd name="connsiteY0" fmla="*/ 2042187 h 2042187"/>
                <a:gd name="connsiteX1" fmla="*/ 485192 w 3197129"/>
                <a:gd name="connsiteY1" fmla="*/ 1939550 h 2042187"/>
                <a:gd name="connsiteX2" fmla="*/ 951723 w 3197129"/>
                <a:gd name="connsiteY2" fmla="*/ 1491680 h 2042187"/>
                <a:gd name="connsiteX3" fmla="*/ 1231642 w 3197129"/>
                <a:gd name="connsiteY3" fmla="*/ 978498 h 2042187"/>
                <a:gd name="connsiteX4" fmla="*/ 1396069 w 3197129"/>
                <a:gd name="connsiteY4" fmla="*/ 647636 h 2042187"/>
                <a:gd name="connsiteX5" fmla="*/ 1548883 w 3197129"/>
                <a:gd name="connsiteY5" fmla="*/ 455983 h 2042187"/>
                <a:gd name="connsiteX6" fmla="*/ 1777200 w 3197129"/>
                <a:gd name="connsiteY6" fmla="*/ 222231 h 2042187"/>
                <a:gd name="connsiteX7" fmla="*/ 2006082 w 3197129"/>
                <a:gd name="connsiteY7" fmla="*/ 101419 h 2042187"/>
                <a:gd name="connsiteX8" fmla="*/ 2244392 w 3197129"/>
                <a:gd name="connsiteY8" fmla="*/ 16390 h 2042187"/>
                <a:gd name="connsiteX9" fmla="*/ 2519266 w 3197129"/>
                <a:gd name="connsiteY9" fmla="*/ 26773 h 2042187"/>
                <a:gd name="connsiteX10" fmla="*/ 3197128 w 3197129"/>
                <a:gd name="connsiteY10" fmla="*/ 283792 h 2042187"/>
                <a:gd name="connsiteX0" fmla="*/ 0 w 3197129"/>
                <a:gd name="connsiteY0" fmla="*/ 2042187 h 2042187"/>
                <a:gd name="connsiteX1" fmla="*/ 485192 w 3197129"/>
                <a:gd name="connsiteY1" fmla="*/ 1939550 h 2042187"/>
                <a:gd name="connsiteX2" fmla="*/ 951723 w 3197129"/>
                <a:gd name="connsiteY2" fmla="*/ 1491680 h 2042187"/>
                <a:gd name="connsiteX3" fmla="*/ 1231642 w 3197129"/>
                <a:gd name="connsiteY3" fmla="*/ 978498 h 2042187"/>
                <a:gd name="connsiteX4" fmla="*/ 1396069 w 3197129"/>
                <a:gd name="connsiteY4" fmla="*/ 647636 h 2042187"/>
                <a:gd name="connsiteX5" fmla="*/ 1548883 w 3197129"/>
                <a:gd name="connsiteY5" fmla="*/ 428537 h 2042187"/>
                <a:gd name="connsiteX6" fmla="*/ 1777200 w 3197129"/>
                <a:gd name="connsiteY6" fmla="*/ 222231 h 2042187"/>
                <a:gd name="connsiteX7" fmla="*/ 2006082 w 3197129"/>
                <a:gd name="connsiteY7" fmla="*/ 101419 h 2042187"/>
                <a:gd name="connsiteX8" fmla="*/ 2244392 w 3197129"/>
                <a:gd name="connsiteY8" fmla="*/ 16390 h 2042187"/>
                <a:gd name="connsiteX9" fmla="*/ 2519266 w 3197129"/>
                <a:gd name="connsiteY9" fmla="*/ 26773 h 2042187"/>
                <a:gd name="connsiteX10" fmla="*/ 3197128 w 3197129"/>
                <a:gd name="connsiteY10" fmla="*/ 283792 h 2042187"/>
                <a:gd name="connsiteX0" fmla="*/ 0 w 3197129"/>
                <a:gd name="connsiteY0" fmla="*/ 2042187 h 2042187"/>
                <a:gd name="connsiteX1" fmla="*/ 485192 w 3197129"/>
                <a:gd name="connsiteY1" fmla="*/ 1939550 h 2042187"/>
                <a:gd name="connsiteX2" fmla="*/ 805930 w 3197129"/>
                <a:gd name="connsiteY2" fmla="*/ 1663116 h 2042187"/>
                <a:gd name="connsiteX3" fmla="*/ 951723 w 3197129"/>
                <a:gd name="connsiteY3" fmla="*/ 1491680 h 2042187"/>
                <a:gd name="connsiteX4" fmla="*/ 1231642 w 3197129"/>
                <a:gd name="connsiteY4" fmla="*/ 978498 h 2042187"/>
                <a:gd name="connsiteX5" fmla="*/ 1396069 w 3197129"/>
                <a:gd name="connsiteY5" fmla="*/ 647636 h 2042187"/>
                <a:gd name="connsiteX6" fmla="*/ 1548883 w 3197129"/>
                <a:gd name="connsiteY6" fmla="*/ 428537 h 2042187"/>
                <a:gd name="connsiteX7" fmla="*/ 1777200 w 3197129"/>
                <a:gd name="connsiteY7" fmla="*/ 222231 h 2042187"/>
                <a:gd name="connsiteX8" fmla="*/ 2006082 w 3197129"/>
                <a:gd name="connsiteY8" fmla="*/ 101419 h 2042187"/>
                <a:gd name="connsiteX9" fmla="*/ 2244392 w 3197129"/>
                <a:gd name="connsiteY9" fmla="*/ 16390 h 2042187"/>
                <a:gd name="connsiteX10" fmla="*/ 2519266 w 3197129"/>
                <a:gd name="connsiteY10" fmla="*/ 26773 h 2042187"/>
                <a:gd name="connsiteX11" fmla="*/ 3197128 w 3197129"/>
                <a:gd name="connsiteY11" fmla="*/ 283792 h 2042187"/>
                <a:gd name="connsiteX0" fmla="*/ 0 w 3197129"/>
                <a:gd name="connsiteY0" fmla="*/ 2042187 h 2042187"/>
                <a:gd name="connsiteX1" fmla="*/ 289560 w 3197129"/>
                <a:gd name="connsiteY1" fmla="*/ 1978738 h 2042187"/>
                <a:gd name="connsiteX2" fmla="*/ 485192 w 3197129"/>
                <a:gd name="connsiteY2" fmla="*/ 1939550 h 2042187"/>
                <a:gd name="connsiteX3" fmla="*/ 805930 w 3197129"/>
                <a:gd name="connsiteY3" fmla="*/ 1663116 h 2042187"/>
                <a:gd name="connsiteX4" fmla="*/ 951723 w 3197129"/>
                <a:gd name="connsiteY4" fmla="*/ 1491680 h 2042187"/>
                <a:gd name="connsiteX5" fmla="*/ 1231642 w 3197129"/>
                <a:gd name="connsiteY5" fmla="*/ 978498 h 2042187"/>
                <a:gd name="connsiteX6" fmla="*/ 1396069 w 3197129"/>
                <a:gd name="connsiteY6" fmla="*/ 647636 h 2042187"/>
                <a:gd name="connsiteX7" fmla="*/ 1548883 w 3197129"/>
                <a:gd name="connsiteY7" fmla="*/ 428537 h 2042187"/>
                <a:gd name="connsiteX8" fmla="*/ 1777200 w 3197129"/>
                <a:gd name="connsiteY8" fmla="*/ 222231 h 2042187"/>
                <a:gd name="connsiteX9" fmla="*/ 2006082 w 3197129"/>
                <a:gd name="connsiteY9" fmla="*/ 101419 h 2042187"/>
                <a:gd name="connsiteX10" fmla="*/ 2244392 w 3197129"/>
                <a:gd name="connsiteY10" fmla="*/ 16390 h 2042187"/>
                <a:gd name="connsiteX11" fmla="*/ 2519266 w 3197129"/>
                <a:gd name="connsiteY11" fmla="*/ 26773 h 2042187"/>
                <a:gd name="connsiteX12" fmla="*/ 3197128 w 3197129"/>
                <a:gd name="connsiteY12" fmla="*/ 283792 h 2042187"/>
                <a:gd name="connsiteX0" fmla="*/ 0 w 3197129"/>
                <a:gd name="connsiteY0" fmla="*/ 2042187 h 2042187"/>
                <a:gd name="connsiteX1" fmla="*/ 228088 w 3197129"/>
                <a:gd name="connsiteY1" fmla="*/ 1978738 h 2042187"/>
                <a:gd name="connsiteX2" fmla="*/ 485192 w 3197129"/>
                <a:gd name="connsiteY2" fmla="*/ 1939550 h 2042187"/>
                <a:gd name="connsiteX3" fmla="*/ 805930 w 3197129"/>
                <a:gd name="connsiteY3" fmla="*/ 1663116 h 2042187"/>
                <a:gd name="connsiteX4" fmla="*/ 951723 w 3197129"/>
                <a:gd name="connsiteY4" fmla="*/ 1491680 h 2042187"/>
                <a:gd name="connsiteX5" fmla="*/ 1231642 w 3197129"/>
                <a:gd name="connsiteY5" fmla="*/ 978498 h 2042187"/>
                <a:gd name="connsiteX6" fmla="*/ 1396069 w 3197129"/>
                <a:gd name="connsiteY6" fmla="*/ 647636 h 2042187"/>
                <a:gd name="connsiteX7" fmla="*/ 1548883 w 3197129"/>
                <a:gd name="connsiteY7" fmla="*/ 428537 h 2042187"/>
                <a:gd name="connsiteX8" fmla="*/ 1777200 w 3197129"/>
                <a:gd name="connsiteY8" fmla="*/ 222231 h 2042187"/>
                <a:gd name="connsiteX9" fmla="*/ 2006082 w 3197129"/>
                <a:gd name="connsiteY9" fmla="*/ 101419 h 2042187"/>
                <a:gd name="connsiteX10" fmla="*/ 2244392 w 3197129"/>
                <a:gd name="connsiteY10" fmla="*/ 16390 h 2042187"/>
                <a:gd name="connsiteX11" fmla="*/ 2519266 w 3197129"/>
                <a:gd name="connsiteY11" fmla="*/ 26773 h 2042187"/>
                <a:gd name="connsiteX12" fmla="*/ 3197128 w 3197129"/>
                <a:gd name="connsiteY12" fmla="*/ 283792 h 2042187"/>
                <a:gd name="connsiteX0" fmla="*/ 0 w 3197129"/>
                <a:gd name="connsiteY0" fmla="*/ 2042187 h 2042187"/>
                <a:gd name="connsiteX1" fmla="*/ 129732 w 3197129"/>
                <a:gd name="connsiteY1" fmla="*/ 1978738 h 2042187"/>
                <a:gd name="connsiteX2" fmla="*/ 485192 w 3197129"/>
                <a:gd name="connsiteY2" fmla="*/ 1939550 h 2042187"/>
                <a:gd name="connsiteX3" fmla="*/ 805930 w 3197129"/>
                <a:gd name="connsiteY3" fmla="*/ 1663116 h 2042187"/>
                <a:gd name="connsiteX4" fmla="*/ 951723 w 3197129"/>
                <a:gd name="connsiteY4" fmla="*/ 1491680 h 2042187"/>
                <a:gd name="connsiteX5" fmla="*/ 1231642 w 3197129"/>
                <a:gd name="connsiteY5" fmla="*/ 978498 h 2042187"/>
                <a:gd name="connsiteX6" fmla="*/ 1396069 w 3197129"/>
                <a:gd name="connsiteY6" fmla="*/ 647636 h 2042187"/>
                <a:gd name="connsiteX7" fmla="*/ 1548883 w 3197129"/>
                <a:gd name="connsiteY7" fmla="*/ 428537 h 2042187"/>
                <a:gd name="connsiteX8" fmla="*/ 1777200 w 3197129"/>
                <a:gd name="connsiteY8" fmla="*/ 222231 h 2042187"/>
                <a:gd name="connsiteX9" fmla="*/ 2006082 w 3197129"/>
                <a:gd name="connsiteY9" fmla="*/ 101419 h 2042187"/>
                <a:gd name="connsiteX10" fmla="*/ 2244392 w 3197129"/>
                <a:gd name="connsiteY10" fmla="*/ 16390 h 2042187"/>
                <a:gd name="connsiteX11" fmla="*/ 2519266 w 3197129"/>
                <a:gd name="connsiteY11" fmla="*/ 26773 h 2042187"/>
                <a:gd name="connsiteX12" fmla="*/ 3197128 w 3197129"/>
                <a:gd name="connsiteY12" fmla="*/ 283792 h 2042187"/>
                <a:gd name="connsiteX0" fmla="*/ 0 w 3197129"/>
                <a:gd name="connsiteY0" fmla="*/ 2042187 h 2042187"/>
                <a:gd name="connsiteX1" fmla="*/ 191205 w 3197129"/>
                <a:gd name="connsiteY1" fmla="*/ 1937570 h 2042187"/>
                <a:gd name="connsiteX2" fmla="*/ 485192 w 3197129"/>
                <a:gd name="connsiteY2" fmla="*/ 1939550 h 2042187"/>
                <a:gd name="connsiteX3" fmla="*/ 805930 w 3197129"/>
                <a:gd name="connsiteY3" fmla="*/ 1663116 h 2042187"/>
                <a:gd name="connsiteX4" fmla="*/ 951723 w 3197129"/>
                <a:gd name="connsiteY4" fmla="*/ 1491680 h 2042187"/>
                <a:gd name="connsiteX5" fmla="*/ 1231642 w 3197129"/>
                <a:gd name="connsiteY5" fmla="*/ 978498 h 2042187"/>
                <a:gd name="connsiteX6" fmla="*/ 1396069 w 3197129"/>
                <a:gd name="connsiteY6" fmla="*/ 647636 h 2042187"/>
                <a:gd name="connsiteX7" fmla="*/ 1548883 w 3197129"/>
                <a:gd name="connsiteY7" fmla="*/ 428537 h 2042187"/>
                <a:gd name="connsiteX8" fmla="*/ 1777200 w 3197129"/>
                <a:gd name="connsiteY8" fmla="*/ 222231 h 2042187"/>
                <a:gd name="connsiteX9" fmla="*/ 2006082 w 3197129"/>
                <a:gd name="connsiteY9" fmla="*/ 101419 h 2042187"/>
                <a:gd name="connsiteX10" fmla="*/ 2244392 w 3197129"/>
                <a:gd name="connsiteY10" fmla="*/ 16390 h 2042187"/>
                <a:gd name="connsiteX11" fmla="*/ 2519266 w 3197129"/>
                <a:gd name="connsiteY11" fmla="*/ 26773 h 2042187"/>
                <a:gd name="connsiteX12" fmla="*/ 3197128 w 3197129"/>
                <a:gd name="connsiteY12" fmla="*/ 283792 h 2042187"/>
                <a:gd name="connsiteX0" fmla="*/ 0 w 3197129"/>
                <a:gd name="connsiteY0" fmla="*/ 2042187 h 2042187"/>
                <a:gd name="connsiteX1" fmla="*/ 191205 w 3197129"/>
                <a:gd name="connsiteY1" fmla="*/ 1992462 h 2042187"/>
                <a:gd name="connsiteX2" fmla="*/ 485192 w 3197129"/>
                <a:gd name="connsiteY2" fmla="*/ 1939550 h 2042187"/>
                <a:gd name="connsiteX3" fmla="*/ 805930 w 3197129"/>
                <a:gd name="connsiteY3" fmla="*/ 1663116 h 2042187"/>
                <a:gd name="connsiteX4" fmla="*/ 951723 w 3197129"/>
                <a:gd name="connsiteY4" fmla="*/ 1491680 h 2042187"/>
                <a:gd name="connsiteX5" fmla="*/ 1231642 w 3197129"/>
                <a:gd name="connsiteY5" fmla="*/ 978498 h 2042187"/>
                <a:gd name="connsiteX6" fmla="*/ 1396069 w 3197129"/>
                <a:gd name="connsiteY6" fmla="*/ 647636 h 2042187"/>
                <a:gd name="connsiteX7" fmla="*/ 1548883 w 3197129"/>
                <a:gd name="connsiteY7" fmla="*/ 428537 h 2042187"/>
                <a:gd name="connsiteX8" fmla="*/ 1777200 w 3197129"/>
                <a:gd name="connsiteY8" fmla="*/ 222231 h 2042187"/>
                <a:gd name="connsiteX9" fmla="*/ 2006082 w 3197129"/>
                <a:gd name="connsiteY9" fmla="*/ 101419 h 2042187"/>
                <a:gd name="connsiteX10" fmla="*/ 2244392 w 3197129"/>
                <a:gd name="connsiteY10" fmla="*/ 16390 h 2042187"/>
                <a:gd name="connsiteX11" fmla="*/ 2519266 w 3197129"/>
                <a:gd name="connsiteY11" fmla="*/ 26773 h 2042187"/>
                <a:gd name="connsiteX12" fmla="*/ 3197128 w 3197129"/>
                <a:gd name="connsiteY12" fmla="*/ 283792 h 2042187"/>
                <a:gd name="connsiteX0" fmla="*/ 0 w 3246308"/>
                <a:gd name="connsiteY0" fmla="*/ 2001019 h 2001019"/>
                <a:gd name="connsiteX1" fmla="*/ 240384 w 3246308"/>
                <a:gd name="connsiteY1" fmla="*/ 1992462 h 2001019"/>
                <a:gd name="connsiteX2" fmla="*/ 534371 w 3246308"/>
                <a:gd name="connsiteY2" fmla="*/ 1939550 h 2001019"/>
                <a:gd name="connsiteX3" fmla="*/ 855109 w 3246308"/>
                <a:gd name="connsiteY3" fmla="*/ 1663116 h 2001019"/>
                <a:gd name="connsiteX4" fmla="*/ 1000902 w 3246308"/>
                <a:gd name="connsiteY4" fmla="*/ 1491680 h 2001019"/>
                <a:gd name="connsiteX5" fmla="*/ 1280821 w 3246308"/>
                <a:gd name="connsiteY5" fmla="*/ 978498 h 2001019"/>
                <a:gd name="connsiteX6" fmla="*/ 1445248 w 3246308"/>
                <a:gd name="connsiteY6" fmla="*/ 647636 h 2001019"/>
                <a:gd name="connsiteX7" fmla="*/ 1598062 w 3246308"/>
                <a:gd name="connsiteY7" fmla="*/ 428537 h 2001019"/>
                <a:gd name="connsiteX8" fmla="*/ 1826379 w 3246308"/>
                <a:gd name="connsiteY8" fmla="*/ 222231 h 2001019"/>
                <a:gd name="connsiteX9" fmla="*/ 2055261 w 3246308"/>
                <a:gd name="connsiteY9" fmla="*/ 101419 h 2001019"/>
                <a:gd name="connsiteX10" fmla="*/ 2293571 w 3246308"/>
                <a:gd name="connsiteY10" fmla="*/ 16390 h 2001019"/>
                <a:gd name="connsiteX11" fmla="*/ 2568445 w 3246308"/>
                <a:gd name="connsiteY11" fmla="*/ 26773 h 2001019"/>
                <a:gd name="connsiteX12" fmla="*/ 3246307 w 3246308"/>
                <a:gd name="connsiteY12" fmla="*/ 283792 h 2001019"/>
                <a:gd name="connsiteX0" fmla="*/ 0 w 3246308"/>
                <a:gd name="connsiteY0" fmla="*/ 2001019 h 2061078"/>
                <a:gd name="connsiteX1" fmla="*/ 252678 w 3246308"/>
                <a:gd name="connsiteY1" fmla="*/ 2061078 h 2061078"/>
                <a:gd name="connsiteX2" fmla="*/ 534371 w 3246308"/>
                <a:gd name="connsiteY2" fmla="*/ 1939550 h 2061078"/>
                <a:gd name="connsiteX3" fmla="*/ 855109 w 3246308"/>
                <a:gd name="connsiteY3" fmla="*/ 1663116 h 2061078"/>
                <a:gd name="connsiteX4" fmla="*/ 1000902 w 3246308"/>
                <a:gd name="connsiteY4" fmla="*/ 1491680 h 2061078"/>
                <a:gd name="connsiteX5" fmla="*/ 1280821 w 3246308"/>
                <a:gd name="connsiteY5" fmla="*/ 978498 h 2061078"/>
                <a:gd name="connsiteX6" fmla="*/ 1445248 w 3246308"/>
                <a:gd name="connsiteY6" fmla="*/ 647636 h 2061078"/>
                <a:gd name="connsiteX7" fmla="*/ 1598062 w 3246308"/>
                <a:gd name="connsiteY7" fmla="*/ 428537 h 2061078"/>
                <a:gd name="connsiteX8" fmla="*/ 1826379 w 3246308"/>
                <a:gd name="connsiteY8" fmla="*/ 222231 h 2061078"/>
                <a:gd name="connsiteX9" fmla="*/ 2055261 w 3246308"/>
                <a:gd name="connsiteY9" fmla="*/ 101419 h 2061078"/>
                <a:gd name="connsiteX10" fmla="*/ 2293571 w 3246308"/>
                <a:gd name="connsiteY10" fmla="*/ 16390 h 2061078"/>
                <a:gd name="connsiteX11" fmla="*/ 2568445 w 3246308"/>
                <a:gd name="connsiteY11" fmla="*/ 26773 h 2061078"/>
                <a:gd name="connsiteX12" fmla="*/ 3246307 w 3246308"/>
                <a:gd name="connsiteY12" fmla="*/ 283792 h 2061078"/>
                <a:gd name="connsiteX0" fmla="*/ 0 w 3258603"/>
                <a:gd name="connsiteY0" fmla="*/ 2124526 h 2124525"/>
                <a:gd name="connsiteX1" fmla="*/ 264973 w 3258603"/>
                <a:gd name="connsiteY1" fmla="*/ 2061078 h 2124525"/>
                <a:gd name="connsiteX2" fmla="*/ 546666 w 3258603"/>
                <a:gd name="connsiteY2" fmla="*/ 1939550 h 2124525"/>
                <a:gd name="connsiteX3" fmla="*/ 867404 w 3258603"/>
                <a:gd name="connsiteY3" fmla="*/ 1663116 h 2124525"/>
                <a:gd name="connsiteX4" fmla="*/ 1013197 w 3258603"/>
                <a:gd name="connsiteY4" fmla="*/ 1491680 h 2124525"/>
                <a:gd name="connsiteX5" fmla="*/ 1293116 w 3258603"/>
                <a:gd name="connsiteY5" fmla="*/ 978498 h 2124525"/>
                <a:gd name="connsiteX6" fmla="*/ 1457543 w 3258603"/>
                <a:gd name="connsiteY6" fmla="*/ 647636 h 2124525"/>
                <a:gd name="connsiteX7" fmla="*/ 1610357 w 3258603"/>
                <a:gd name="connsiteY7" fmla="*/ 428537 h 2124525"/>
                <a:gd name="connsiteX8" fmla="*/ 1838674 w 3258603"/>
                <a:gd name="connsiteY8" fmla="*/ 222231 h 2124525"/>
                <a:gd name="connsiteX9" fmla="*/ 2067556 w 3258603"/>
                <a:gd name="connsiteY9" fmla="*/ 101419 h 2124525"/>
                <a:gd name="connsiteX10" fmla="*/ 2305866 w 3258603"/>
                <a:gd name="connsiteY10" fmla="*/ 16390 h 2124525"/>
                <a:gd name="connsiteX11" fmla="*/ 2580740 w 3258603"/>
                <a:gd name="connsiteY11" fmla="*/ 26773 h 2124525"/>
                <a:gd name="connsiteX12" fmla="*/ 3258602 w 3258603"/>
                <a:gd name="connsiteY12" fmla="*/ 283792 h 2124525"/>
                <a:gd name="connsiteX0" fmla="*/ 0 w 3258603"/>
                <a:gd name="connsiteY0" fmla="*/ 2110778 h 2110778"/>
                <a:gd name="connsiteX1" fmla="*/ 264973 w 3258603"/>
                <a:gd name="connsiteY1" fmla="*/ 2047330 h 2110778"/>
                <a:gd name="connsiteX2" fmla="*/ 546666 w 3258603"/>
                <a:gd name="connsiteY2" fmla="*/ 1925802 h 2110778"/>
                <a:gd name="connsiteX3" fmla="*/ 867404 w 3258603"/>
                <a:gd name="connsiteY3" fmla="*/ 1649368 h 2110778"/>
                <a:gd name="connsiteX4" fmla="*/ 1013197 w 3258603"/>
                <a:gd name="connsiteY4" fmla="*/ 1477932 h 2110778"/>
                <a:gd name="connsiteX5" fmla="*/ 1293116 w 3258603"/>
                <a:gd name="connsiteY5" fmla="*/ 964750 h 2110778"/>
                <a:gd name="connsiteX6" fmla="*/ 1457543 w 3258603"/>
                <a:gd name="connsiteY6" fmla="*/ 633888 h 2110778"/>
                <a:gd name="connsiteX7" fmla="*/ 1610357 w 3258603"/>
                <a:gd name="connsiteY7" fmla="*/ 414789 h 2110778"/>
                <a:gd name="connsiteX8" fmla="*/ 1838674 w 3258603"/>
                <a:gd name="connsiteY8" fmla="*/ 208483 h 2110778"/>
                <a:gd name="connsiteX9" fmla="*/ 2067556 w 3258603"/>
                <a:gd name="connsiteY9" fmla="*/ 87671 h 2110778"/>
                <a:gd name="connsiteX10" fmla="*/ 2305866 w 3258603"/>
                <a:gd name="connsiteY10" fmla="*/ 2642 h 2110778"/>
                <a:gd name="connsiteX11" fmla="*/ 2556151 w 3258603"/>
                <a:gd name="connsiteY11" fmla="*/ 67920 h 2110778"/>
                <a:gd name="connsiteX12" fmla="*/ 3258602 w 3258603"/>
                <a:gd name="connsiteY12" fmla="*/ 270044 h 2110778"/>
                <a:gd name="connsiteX0" fmla="*/ 0 w 3258603"/>
                <a:gd name="connsiteY0" fmla="*/ 2117903 h 2117903"/>
                <a:gd name="connsiteX1" fmla="*/ 264973 w 3258603"/>
                <a:gd name="connsiteY1" fmla="*/ 2054455 h 2117903"/>
                <a:gd name="connsiteX2" fmla="*/ 546666 w 3258603"/>
                <a:gd name="connsiteY2" fmla="*/ 1932927 h 2117903"/>
                <a:gd name="connsiteX3" fmla="*/ 867404 w 3258603"/>
                <a:gd name="connsiteY3" fmla="*/ 1656493 h 2117903"/>
                <a:gd name="connsiteX4" fmla="*/ 1013197 w 3258603"/>
                <a:gd name="connsiteY4" fmla="*/ 1485057 h 2117903"/>
                <a:gd name="connsiteX5" fmla="*/ 1293116 w 3258603"/>
                <a:gd name="connsiteY5" fmla="*/ 971875 h 2117903"/>
                <a:gd name="connsiteX6" fmla="*/ 1457543 w 3258603"/>
                <a:gd name="connsiteY6" fmla="*/ 641013 h 2117903"/>
                <a:gd name="connsiteX7" fmla="*/ 1610357 w 3258603"/>
                <a:gd name="connsiteY7" fmla="*/ 421914 h 2117903"/>
                <a:gd name="connsiteX8" fmla="*/ 1838674 w 3258603"/>
                <a:gd name="connsiteY8" fmla="*/ 215608 h 2117903"/>
                <a:gd name="connsiteX9" fmla="*/ 2067556 w 3258603"/>
                <a:gd name="connsiteY9" fmla="*/ 94796 h 2117903"/>
                <a:gd name="connsiteX10" fmla="*/ 2305866 w 3258603"/>
                <a:gd name="connsiteY10" fmla="*/ 9767 h 2117903"/>
                <a:gd name="connsiteX11" fmla="*/ 2580741 w 3258603"/>
                <a:gd name="connsiteY11" fmla="*/ 33878 h 2117903"/>
                <a:gd name="connsiteX12" fmla="*/ 3258602 w 3258603"/>
                <a:gd name="connsiteY12" fmla="*/ 277169 h 2117903"/>
                <a:gd name="connsiteX0" fmla="*/ 0 w 2580741"/>
                <a:gd name="connsiteY0" fmla="*/ 2117903 h 2117903"/>
                <a:gd name="connsiteX1" fmla="*/ 264973 w 2580741"/>
                <a:gd name="connsiteY1" fmla="*/ 2054455 h 2117903"/>
                <a:gd name="connsiteX2" fmla="*/ 546666 w 2580741"/>
                <a:gd name="connsiteY2" fmla="*/ 1932927 h 2117903"/>
                <a:gd name="connsiteX3" fmla="*/ 867404 w 2580741"/>
                <a:gd name="connsiteY3" fmla="*/ 1656493 h 2117903"/>
                <a:gd name="connsiteX4" fmla="*/ 1013197 w 2580741"/>
                <a:gd name="connsiteY4" fmla="*/ 1485057 h 2117903"/>
                <a:gd name="connsiteX5" fmla="*/ 1293116 w 2580741"/>
                <a:gd name="connsiteY5" fmla="*/ 971875 h 2117903"/>
                <a:gd name="connsiteX6" fmla="*/ 1457543 w 2580741"/>
                <a:gd name="connsiteY6" fmla="*/ 641013 h 2117903"/>
                <a:gd name="connsiteX7" fmla="*/ 1610357 w 2580741"/>
                <a:gd name="connsiteY7" fmla="*/ 421914 h 2117903"/>
                <a:gd name="connsiteX8" fmla="*/ 1838674 w 2580741"/>
                <a:gd name="connsiteY8" fmla="*/ 215608 h 2117903"/>
                <a:gd name="connsiteX9" fmla="*/ 2067556 w 2580741"/>
                <a:gd name="connsiteY9" fmla="*/ 94796 h 2117903"/>
                <a:gd name="connsiteX10" fmla="*/ 2305866 w 2580741"/>
                <a:gd name="connsiteY10" fmla="*/ 9767 h 2117903"/>
                <a:gd name="connsiteX11" fmla="*/ 2580741 w 2580741"/>
                <a:gd name="connsiteY11" fmla="*/ 33878 h 2117903"/>
                <a:gd name="connsiteX0" fmla="*/ 0 w 2777452"/>
                <a:gd name="connsiteY0" fmla="*/ 2117903 h 2117903"/>
                <a:gd name="connsiteX1" fmla="*/ 264973 w 2777452"/>
                <a:gd name="connsiteY1" fmla="*/ 2054455 h 2117903"/>
                <a:gd name="connsiteX2" fmla="*/ 546666 w 2777452"/>
                <a:gd name="connsiteY2" fmla="*/ 1932927 h 2117903"/>
                <a:gd name="connsiteX3" fmla="*/ 867404 w 2777452"/>
                <a:gd name="connsiteY3" fmla="*/ 1656493 h 2117903"/>
                <a:gd name="connsiteX4" fmla="*/ 1013197 w 2777452"/>
                <a:gd name="connsiteY4" fmla="*/ 1485057 h 2117903"/>
                <a:gd name="connsiteX5" fmla="*/ 1293116 w 2777452"/>
                <a:gd name="connsiteY5" fmla="*/ 971875 h 2117903"/>
                <a:gd name="connsiteX6" fmla="*/ 1457543 w 2777452"/>
                <a:gd name="connsiteY6" fmla="*/ 641013 h 2117903"/>
                <a:gd name="connsiteX7" fmla="*/ 1610357 w 2777452"/>
                <a:gd name="connsiteY7" fmla="*/ 421914 h 2117903"/>
                <a:gd name="connsiteX8" fmla="*/ 1838674 w 2777452"/>
                <a:gd name="connsiteY8" fmla="*/ 215608 h 2117903"/>
                <a:gd name="connsiteX9" fmla="*/ 2067556 w 2777452"/>
                <a:gd name="connsiteY9" fmla="*/ 94796 h 2117903"/>
                <a:gd name="connsiteX10" fmla="*/ 2305866 w 2777452"/>
                <a:gd name="connsiteY10" fmla="*/ 9767 h 2117903"/>
                <a:gd name="connsiteX11" fmla="*/ 2777452 w 2777452"/>
                <a:gd name="connsiteY11" fmla="*/ 33881 h 2117903"/>
                <a:gd name="connsiteX0" fmla="*/ 0 w 2838924"/>
                <a:gd name="connsiteY0" fmla="*/ 2109183 h 2109183"/>
                <a:gd name="connsiteX1" fmla="*/ 264973 w 2838924"/>
                <a:gd name="connsiteY1" fmla="*/ 2045735 h 2109183"/>
                <a:gd name="connsiteX2" fmla="*/ 546666 w 2838924"/>
                <a:gd name="connsiteY2" fmla="*/ 1924207 h 2109183"/>
                <a:gd name="connsiteX3" fmla="*/ 867404 w 2838924"/>
                <a:gd name="connsiteY3" fmla="*/ 1647773 h 2109183"/>
                <a:gd name="connsiteX4" fmla="*/ 1013197 w 2838924"/>
                <a:gd name="connsiteY4" fmla="*/ 1476337 h 2109183"/>
                <a:gd name="connsiteX5" fmla="*/ 1293116 w 2838924"/>
                <a:gd name="connsiteY5" fmla="*/ 963155 h 2109183"/>
                <a:gd name="connsiteX6" fmla="*/ 1457543 w 2838924"/>
                <a:gd name="connsiteY6" fmla="*/ 632293 h 2109183"/>
                <a:gd name="connsiteX7" fmla="*/ 1610357 w 2838924"/>
                <a:gd name="connsiteY7" fmla="*/ 413194 h 2109183"/>
                <a:gd name="connsiteX8" fmla="*/ 1838674 w 2838924"/>
                <a:gd name="connsiteY8" fmla="*/ 206888 h 2109183"/>
                <a:gd name="connsiteX9" fmla="*/ 2067556 w 2838924"/>
                <a:gd name="connsiteY9" fmla="*/ 86076 h 2109183"/>
                <a:gd name="connsiteX10" fmla="*/ 2305866 w 2838924"/>
                <a:gd name="connsiteY10" fmla="*/ 1047 h 2109183"/>
                <a:gd name="connsiteX11" fmla="*/ 2838924 w 2838924"/>
                <a:gd name="connsiteY11" fmla="*/ 134945 h 2109183"/>
                <a:gd name="connsiteX0" fmla="*/ 0 w 2924986"/>
                <a:gd name="connsiteY0" fmla="*/ 2109182 h 2109182"/>
                <a:gd name="connsiteX1" fmla="*/ 264973 w 2924986"/>
                <a:gd name="connsiteY1" fmla="*/ 2045734 h 2109182"/>
                <a:gd name="connsiteX2" fmla="*/ 546666 w 2924986"/>
                <a:gd name="connsiteY2" fmla="*/ 1924206 h 2109182"/>
                <a:gd name="connsiteX3" fmla="*/ 867404 w 2924986"/>
                <a:gd name="connsiteY3" fmla="*/ 1647772 h 2109182"/>
                <a:gd name="connsiteX4" fmla="*/ 1013197 w 2924986"/>
                <a:gd name="connsiteY4" fmla="*/ 1476336 h 2109182"/>
                <a:gd name="connsiteX5" fmla="*/ 1293116 w 2924986"/>
                <a:gd name="connsiteY5" fmla="*/ 963154 h 2109182"/>
                <a:gd name="connsiteX6" fmla="*/ 1457543 w 2924986"/>
                <a:gd name="connsiteY6" fmla="*/ 632292 h 2109182"/>
                <a:gd name="connsiteX7" fmla="*/ 1610357 w 2924986"/>
                <a:gd name="connsiteY7" fmla="*/ 413193 h 2109182"/>
                <a:gd name="connsiteX8" fmla="*/ 1838674 w 2924986"/>
                <a:gd name="connsiteY8" fmla="*/ 206887 h 2109182"/>
                <a:gd name="connsiteX9" fmla="*/ 2067556 w 2924986"/>
                <a:gd name="connsiteY9" fmla="*/ 86075 h 2109182"/>
                <a:gd name="connsiteX10" fmla="*/ 2305866 w 2924986"/>
                <a:gd name="connsiteY10" fmla="*/ 1046 h 2109182"/>
                <a:gd name="connsiteX11" fmla="*/ 2924986 w 2924986"/>
                <a:gd name="connsiteY11" fmla="*/ 134948 h 2109182"/>
                <a:gd name="connsiteX0" fmla="*/ 0 w 2924985"/>
                <a:gd name="connsiteY0" fmla="*/ 2109068 h 2109068"/>
                <a:gd name="connsiteX1" fmla="*/ 264973 w 2924985"/>
                <a:gd name="connsiteY1" fmla="*/ 2045620 h 2109068"/>
                <a:gd name="connsiteX2" fmla="*/ 546666 w 2924985"/>
                <a:gd name="connsiteY2" fmla="*/ 1924092 h 2109068"/>
                <a:gd name="connsiteX3" fmla="*/ 867404 w 2924985"/>
                <a:gd name="connsiteY3" fmla="*/ 1647658 h 2109068"/>
                <a:gd name="connsiteX4" fmla="*/ 1013197 w 2924985"/>
                <a:gd name="connsiteY4" fmla="*/ 1476222 h 2109068"/>
                <a:gd name="connsiteX5" fmla="*/ 1293116 w 2924985"/>
                <a:gd name="connsiteY5" fmla="*/ 963040 h 2109068"/>
                <a:gd name="connsiteX6" fmla="*/ 1457543 w 2924985"/>
                <a:gd name="connsiteY6" fmla="*/ 632178 h 2109068"/>
                <a:gd name="connsiteX7" fmla="*/ 1610357 w 2924985"/>
                <a:gd name="connsiteY7" fmla="*/ 413079 h 2109068"/>
                <a:gd name="connsiteX8" fmla="*/ 1838674 w 2924985"/>
                <a:gd name="connsiteY8" fmla="*/ 206773 h 2109068"/>
                <a:gd name="connsiteX9" fmla="*/ 2067556 w 2924985"/>
                <a:gd name="connsiteY9" fmla="*/ 85961 h 2109068"/>
                <a:gd name="connsiteX10" fmla="*/ 2305866 w 2924985"/>
                <a:gd name="connsiteY10" fmla="*/ 932 h 2109068"/>
                <a:gd name="connsiteX11" fmla="*/ 2924985 w 2924985"/>
                <a:gd name="connsiteY11" fmla="*/ 148560 h 2109068"/>
                <a:gd name="connsiteX0" fmla="*/ 0 w 3035635"/>
                <a:gd name="connsiteY0" fmla="*/ 2109327 h 2109327"/>
                <a:gd name="connsiteX1" fmla="*/ 264973 w 3035635"/>
                <a:gd name="connsiteY1" fmla="*/ 2045879 h 2109327"/>
                <a:gd name="connsiteX2" fmla="*/ 546666 w 3035635"/>
                <a:gd name="connsiteY2" fmla="*/ 1924351 h 2109327"/>
                <a:gd name="connsiteX3" fmla="*/ 867404 w 3035635"/>
                <a:gd name="connsiteY3" fmla="*/ 1647917 h 2109327"/>
                <a:gd name="connsiteX4" fmla="*/ 1013197 w 3035635"/>
                <a:gd name="connsiteY4" fmla="*/ 1476481 h 2109327"/>
                <a:gd name="connsiteX5" fmla="*/ 1293116 w 3035635"/>
                <a:gd name="connsiteY5" fmla="*/ 963299 h 2109327"/>
                <a:gd name="connsiteX6" fmla="*/ 1457543 w 3035635"/>
                <a:gd name="connsiteY6" fmla="*/ 632437 h 2109327"/>
                <a:gd name="connsiteX7" fmla="*/ 1610357 w 3035635"/>
                <a:gd name="connsiteY7" fmla="*/ 413338 h 2109327"/>
                <a:gd name="connsiteX8" fmla="*/ 1838674 w 3035635"/>
                <a:gd name="connsiteY8" fmla="*/ 207032 h 2109327"/>
                <a:gd name="connsiteX9" fmla="*/ 2067556 w 3035635"/>
                <a:gd name="connsiteY9" fmla="*/ 86220 h 2109327"/>
                <a:gd name="connsiteX10" fmla="*/ 2305866 w 3035635"/>
                <a:gd name="connsiteY10" fmla="*/ 1191 h 2109327"/>
                <a:gd name="connsiteX11" fmla="*/ 3035635 w 3035635"/>
                <a:gd name="connsiteY11" fmla="*/ 121376 h 2109327"/>
                <a:gd name="connsiteX0" fmla="*/ 0 w 3035635"/>
                <a:gd name="connsiteY0" fmla="*/ 2095795 h 2095795"/>
                <a:gd name="connsiteX1" fmla="*/ 264973 w 3035635"/>
                <a:gd name="connsiteY1" fmla="*/ 2032347 h 2095795"/>
                <a:gd name="connsiteX2" fmla="*/ 546666 w 3035635"/>
                <a:gd name="connsiteY2" fmla="*/ 1910819 h 2095795"/>
                <a:gd name="connsiteX3" fmla="*/ 867404 w 3035635"/>
                <a:gd name="connsiteY3" fmla="*/ 1634385 h 2095795"/>
                <a:gd name="connsiteX4" fmla="*/ 1013197 w 3035635"/>
                <a:gd name="connsiteY4" fmla="*/ 1462949 h 2095795"/>
                <a:gd name="connsiteX5" fmla="*/ 1293116 w 3035635"/>
                <a:gd name="connsiteY5" fmla="*/ 949767 h 2095795"/>
                <a:gd name="connsiteX6" fmla="*/ 1457543 w 3035635"/>
                <a:gd name="connsiteY6" fmla="*/ 618905 h 2095795"/>
                <a:gd name="connsiteX7" fmla="*/ 1610357 w 3035635"/>
                <a:gd name="connsiteY7" fmla="*/ 399806 h 2095795"/>
                <a:gd name="connsiteX8" fmla="*/ 1838674 w 3035635"/>
                <a:gd name="connsiteY8" fmla="*/ 193500 h 2095795"/>
                <a:gd name="connsiteX9" fmla="*/ 2067556 w 3035635"/>
                <a:gd name="connsiteY9" fmla="*/ 72688 h 2095795"/>
                <a:gd name="connsiteX10" fmla="*/ 2404221 w 3035635"/>
                <a:gd name="connsiteY10" fmla="*/ 1384 h 2095795"/>
                <a:gd name="connsiteX11" fmla="*/ 3035635 w 3035635"/>
                <a:gd name="connsiteY11" fmla="*/ 107844 h 209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35635" h="2095795">
                  <a:moveTo>
                    <a:pt x="0" y="2095795"/>
                  </a:moveTo>
                  <a:lnTo>
                    <a:pt x="264973" y="2032347"/>
                  </a:lnTo>
                  <a:cubicBezTo>
                    <a:pt x="345838" y="2015241"/>
                    <a:pt x="446261" y="1977146"/>
                    <a:pt x="546666" y="1910819"/>
                  </a:cubicBezTo>
                  <a:cubicBezTo>
                    <a:pt x="647071" y="1844492"/>
                    <a:pt x="789649" y="1709030"/>
                    <a:pt x="867404" y="1634385"/>
                  </a:cubicBezTo>
                  <a:cubicBezTo>
                    <a:pt x="945159" y="1559740"/>
                    <a:pt x="942245" y="1577052"/>
                    <a:pt x="1013197" y="1462949"/>
                  </a:cubicBezTo>
                  <a:cubicBezTo>
                    <a:pt x="1084149" y="1348846"/>
                    <a:pt x="1219058" y="1090441"/>
                    <a:pt x="1293116" y="949767"/>
                  </a:cubicBezTo>
                  <a:cubicBezTo>
                    <a:pt x="1367174" y="809093"/>
                    <a:pt x="1404670" y="705991"/>
                    <a:pt x="1457543" y="618905"/>
                  </a:cubicBezTo>
                  <a:cubicBezTo>
                    <a:pt x="1510416" y="531819"/>
                    <a:pt x="1546835" y="470707"/>
                    <a:pt x="1610357" y="399806"/>
                  </a:cubicBezTo>
                  <a:cubicBezTo>
                    <a:pt x="1673879" y="328905"/>
                    <a:pt x="1762474" y="252594"/>
                    <a:pt x="1838674" y="193500"/>
                  </a:cubicBezTo>
                  <a:cubicBezTo>
                    <a:pt x="1914874" y="134406"/>
                    <a:pt x="1989691" y="106995"/>
                    <a:pt x="2067556" y="72688"/>
                  </a:cubicBezTo>
                  <a:cubicBezTo>
                    <a:pt x="2145421" y="38381"/>
                    <a:pt x="2318690" y="13825"/>
                    <a:pt x="2404221" y="1384"/>
                  </a:cubicBezTo>
                  <a:cubicBezTo>
                    <a:pt x="2489752" y="-11057"/>
                    <a:pt x="2895288" y="63277"/>
                    <a:pt x="3035635" y="107844"/>
                  </a:cubicBezTo>
                </a:path>
              </a:pathLst>
            </a:custGeom>
            <a:noFill/>
            <a:ln w="190500" cap="rnd">
              <a:solidFill>
                <a:srgbClr val="7030A0"/>
              </a:solidFill>
              <a:prstDash val="solid"/>
              <a:headEnd type="none"/>
              <a:tailEnd type="oval" w="med" len="lg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733159"/>
                        <a:gd name="connsiteY0" fmla="*/ 1543624 h 1543624"/>
                        <a:gd name="connsiteX1" fmla="*/ 414780 w 2733159"/>
                        <a:gd name="connsiteY1" fmla="*/ 1465013 h 1543624"/>
                        <a:gd name="connsiteX2" fmla="*/ 813608 w 2733159"/>
                        <a:gd name="connsiteY2" fmla="*/ 1121985 h 1543624"/>
                        <a:gd name="connsiteX3" fmla="*/ 1052905 w 2733159"/>
                        <a:gd name="connsiteY3" fmla="*/ 728935 h 1543624"/>
                        <a:gd name="connsiteX4" fmla="*/ 1324107 w 2733159"/>
                        <a:gd name="connsiteY4" fmla="*/ 328736 h 1543624"/>
                        <a:gd name="connsiteX5" fmla="*/ 1714957 w 2733159"/>
                        <a:gd name="connsiteY5" fmla="*/ 57172 h 1543624"/>
                        <a:gd name="connsiteX6" fmla="*/ 2153668 w 2733159"/>
                        <a:gd name="connsiteY6" fmla="*/ 0 h 1543624"/>
                        <a:gd name="connsiteX7" fmla="*/ 2733158 w 2733159"/>
                        <a:gd name="connsiteY7" fmla="*/ 196853 h 15436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733159" h="1543624" extrusionOk="0">
                          <a:moveTo>
                            <a:pt x="0" y="1543624"/>
                          </a:moveTo>
                          <a:cubicBezTo>
                            <a:pt x="120259" y="1525931"/>
                            <a:pt x="248574" y="1546773"/>
                            <a:pt x="414780" y="1465013"/>
                          </a:cubicBezTo>
                          <a:cubicBezTo>
                            <a:pt x="585895" y="1402217"/>
                            <a:pt x="687759" y="1260084"/>
                            <a:pt x="813608" y="1121985"/>
                          </a:cubicBezTo>
                          <a:cubicBezTo>
                            <a:pt x="888569" y="1000091"/>
                            <a:pt x="961089" y="898352"/>
                            <a:pt x="1052905" y="728935"/>
                          </a:cubicBezTo>
                          <a:cubicBezTo>
                            <a:pt x="1117216" y="585362"/>
                            <a:pt x="1218445" y="442933"/>
                            <a:pt x="1324107" y="328736"/>
                          </a:cubicBezTo>
                          <a:cubicBezTo>
                            <a:pt x="1453368" y="219019"/>
                            <a:pt x="1586023" y="92771"/>
                            <a:pt x="1714957" y="57172"/>
                          </a:cubicBezTo>
                          <a:cubicBezTo>
                            <a:pt x="1853217" y="2383"/>
                            <a:pt x="2153668" y="0"/>
                            <a:pt x="2153668" y="0"/>
                          </a:cubicBezTo>
                          <a:cubicBezTo>
                            <a:pt x="2225691" y="-2837"/>
                            <a:pt x="2732739" y="187324"/>
                            <a:pt x="2733158" y="196853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  <a:scene3d>
              <a:camera prst="orthographicFront">
                <a:rot lat="20475155" lon="0" rev="0"/>
              </a:camera>
              <a:lightRig rig="morning" dir="t">
                <a:rot lat="0" lon="0" rev="1800000"/>
              </a:lightRig>
            </a:scene3d>
            <a:sp3d extrusionH="76200" prstMaterial="softEdge">
              <a:bevelT w="254000"/>
              <a:bevelB w="254000" prst="angle"/>
              <a:contourClr>
                <a:srgbClr val="00B050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E35B4A3A-BA30-54B4-28EF-8432E9BBAB45}"/>
                </a:ext>
              </a:extLst>
            </p:cNvPr>
            <p:cNvSpPr/>
            <p:nvPr/>
          </p:nvSpPr>
          <p:spPr>
            <a:xfrm rot="21035671">
              <a:off x="6814199" y="1800268"/>
              <a:ext cx="110291" cy="18465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AF220202-966F-527D-E915-E490CC130494}"/>
                </a:ext>
              </a:extLst>
            </p:cNvPr>
            <p:cNvSpPr txBox="1"/>
            <p:nvPr/>
          </p:nvSpPr>
          <p:spPr>
            <a:xfrm>
              <a:off x="4402257" y="2223104"/>
              <a:ext cx="675000" cy="1862048"/>
            </a:xfrm>
            <a:prstGeom prst="rect">
              <a:avLst/>
            </a:prstGeom>
            <a:noFill/>
            <a:scene3d>
              <a:camera prst="orthographicFront">
                <a:rot lat="0" lon="10499978" rev="0"/>
              </a:camera>
              <a:lightRig rig="morning" dir="t"/>
            </a:scene3d>
            <a:sp3d>
              <a:bevelT w="254000" prst="angle"/>
              <a:bevelB prst="angle"/>
            </a:sp3d>
          </p:spPr>
          <p:txBody>
            <a:bodyPr wrap="square" rtlCol="0">
              <a:spAutoFit/>
            </a:bodyPr>
            <a:lstStyle/>
            <a:p>
              <a:r>
                <a:rPr lang="en-US" sz="11500" dirty="0">
                  <a:solidFill>
                    <a:srgbClr val="70319F"/>
                  </a:solidFill>
                  <a:latin typeface="Avenir Next LT Pro" panose="020B0504020202020204" pitchFamily="34" charset="0"/>
                  <a:cs typeface="Biome" panose="020B0502040204020203" pitchFamily="34" charset="0"/>
                </a:rPr>
                <a:t>P</a:t>
              </a:r>
              <a:endParaRPr lang="en-CH" sz="11500" dirty="0">
                <a:solidFill>
                  <a:srgbClr val="70319F"/>
                </a:solidFill>
                <a:latin typeface="Avenir Next LT Pro" panose="020B0504020202020204" pitchFamily="34" charset="0"/>
                <a:cs typeface="Biome" panose="020B0502040204020203" pitchFamily="34" charset="0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3A574B2D-48EC-AAEB-EABD-8BDA02FC9009}"/>
                </a:ext>
              </a:extLst>
            </p:cNvPr>
            <p:cNvSpPr txBox="1"/>
            <p:nvPr/>
          </p:nvSpPr>
          <p:spPr>
            <a:xfrm>
              <a:off x="6861000" y="2223104"/>
              <a:ext cx="675000" cy="1862048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morning" dir="t"/>
            </a:scene3d>
            <a:sp3d>
              <a:bevelT w="254000" prst="angle"/>
              <a:bevelB prst="angle"/>
            </a:sp3d>
          </p:spPr>
          <p:txBody>
            <a:bodyPr wrap="square" rtlCol="0">
              <a:spAutoFit/>
            </a:bodyPr>
            <a:lstStyle/>
            <a:p>
              <a:r>
                <a:rPr lang="en-US" sz="11500" dirty="0">
                  <a:solidFill>
                    <a:srgbClr val="00A44A"/>
                  </a:solidFill>
                  <a:latin typeface="Avenir Next LT Pro" panose="020B0504020202020204" pitchFamily="34" charset="0"/>
                  <a:cs typeface="Biome" panose="020B0502040204020203" pitchFamily="34" charset="0"/>
                </a:rPr>
                <a:t>B</a:t>
              </a:r>
              <a:endParaRPr lang="en-CH" sz="11500" dirty="0">
                <a:solidFill>
                  <a:srgbClr val="00A44A"/>
                </a:solidFill>
                <a:latin typeface="Avenir Next LT Pro" panose="020B0504020202020204" pitchFamily="34" charset="0"/>
                <a:cs typeface="Biome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89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оединитель: изогнутый 5">
            <a:extLst>
              <a:ext uri="{FF2B5EF4-FFF2-40B4-BE49-F238E27FC236}">
                <a16:creationId xmlns:a16="http://schemas.microsoft.com/office/drawing/2014/main" id="{06DFA6A7-4272-4C34-9546-52516F194594}"/>
              </a:ext>
            </a:extLst>
          </p:cNvPr>
          <p:cNvSpPr/>
          <p:nvPr/>
        </p:nvSpPr>
        <p:spPr>
          <a:xfrm>
            <a:off x="-2147483648" y="4674240"/>
            <a:ext cx="2147483647" cy="0"/>
          </a:xfrm>
          <a:custGeom>
            <a:avLst/>
            <a:gdLst>
              <a:gd name="connsiteX0" fmla="*/ 0 w 10000"/>
              <a:gd name="connsiteY0" fmla="*/ 0 h 10000"/>
              <a:gd name="connsiteX1" fmla="*/ 2463 w 10000"/>
              <a:gd name="connsiteY1" fmla="*/ -510000 h 10000"/>
              <a:gd name="connsiteX2" fmla="*/ 5490 w 10000"/>
              <a:gd name="connsiteY2" fmla="*/ -1030000 h 10000"/>
              <a:gd name="connsiteX3" fmla="*/ 8516 w 10000"/>
              <a:gd name="connsiteY3" fmla="*/ -510000 h 10000"/>
              <a:gd name="connsiteX4" fmla="*/ 10000 w 10000"/>
              <a:gd name="connsiteY4" fmla="*/ 10000 h 10000"/>
              <a:gd name="connsiteX0" fmla="*/ 0 w 10000"/>
              <a:gd name="connsiteY0" fmla="*/ 0 h 0"/>
              <a:gd name="connsiteX1" fmla="*/ 2331 w 10000"/>
              <a:gd name="connsiteY1" fmla="*/ -307910 h 0"/>
              <a:gd name="connsiteX2" fmla="*/ 5490 w 10000"/>
              <a:gd name="connsiteY2" fmla="*/ -1030000 h 0"/>
              <a:gd name="connsiteX3" fmla="*/ 8516 w 10000"/>
              <a:gd name="connsiteY3" fmla="*/ -510000 h 0"/>
              <a:gd name="connsiteX4" fmla="*/ 10000 w 10000"/>
              <a:gd name="connsiteY4" fmla="*/ 10000 h 0"/>
              <a:gd name="connsiteX0" fmla="*/ 0 w 10000"/>
              <a:gd name="connsiteY0" fmla="*/ 0 h 0"/>
              <a:gd name="connsiteX1" fmla="*/ 2652 w 10000"/>
              <a:gd name="connsiteY1" fmla="*/ 9331 h 0"/>
              <a:gd name="connsiteX2" fmla="*/ 5490 w 10000"/>
              <a:gd name="connsiteY2" fmla="*/ -2147483648 h 0"/>
              <a:gd name="connsiteX3" fmla="*/ 8516 w 10000"/>
              <a:gd name="connsiteY3" fmla="*/ -2147483648 h 0"/>
              <a:gd name="connsiteX4" fmla="*/ 10000 w 10000"/>
              <a:gd name="connsiteY4" fmla="*/ 100000000 h 0"/>
              <a:gd name="connsiteX0" fmla="*/ 0 w 10000"/>
              <a:gd name="connsiteY0" fmla="*/ 0 h 0"/>
              <a:gd name="connsiteX1" fmla="*/ 2217 w 10000"/>
              <a:gd name="connsiteY1" fmla="*/ -18661 h 0"/>
              <a:gd name="connsiteX2" fmla="*/ 5490 w 10000"/>
              <a:gd name="connsiteY2" fmla="*/ -2147483648 h 0"/>
              <a:gd name="connsiteX3" fmla="*/ 8516 w 10000"/>
              <a:gd name="connsiteY3" fmla="*/ -2147483648 h 0"/>
              <a:gd name="connsiteX4" fmla="*/ 10000 w 10000"/>
              <a:gd name="connsiteY4" fmla="*/ 2147483647 h 0"/>
              <a:gd name="connsiteX0" fmla="*/ 0 w 10000"/>
              <a:gd name="connsiteY0" fmla="*/ 0 h 0"/>
              <a:gd name="connsiteX1" fmla="*/ 1952 w 10000"/>
              <a:gd name="connsiteY1" fmla="*/ 0 h 0"/>
              <a:gd name="connsiteX2" fmla="*/ 5490 w 10000"/>
              <a:gd name="connsiteY2" fmla="*/ -2147483648 h 0"/>
              <a:gd name="connsiteX3" fmla="*/ 8516 w 10000"/>
              <a:gd name="connsiteY3" fmla="*/ -2147483648 h 0"/>
              <a:gd name="connsiteX4" fmla="*/ 10000 w 10000"/>
              <a:gd name="connsiteY4" fmla="*/ 2147483647 h 0"/>
              <a:gd name="connsiteX0" fmla="*/ 0 w 10000"/>
              <a:gd name="connsiteY0" fmla="*/ 0 h 0"/>
              <a:gd name="connsiteX1" fmla="*/ 1952 w 10000"/>
              <a:gd name="connsiteY1" fmla="*/ 0 h 0"/>
              <a:gd name="connsiteX2" fmla="*/ 4772 w 10000"/>
              <a:gd name="connsiteY2" fmla="*/ -55984 h 0"/>
              <a:gd name="connsiteX3" fmla="*/ 8516 w 10000"/>
              <a:gd name="connsiteY3" fmla="*/ -2147483648 h 0"/>
              <a:gd name="connsiteX4" fmla="*/ 10000 w 10000"/>
              <a:gd name="connsiteY4" fmla="*/ 2147483647 h 0"/>
              <a:gd name="connsiteX0" fmla="*/ 0 w 10000"/>
              <a:gd name="connsiteY0" fmla="*/ 0 h 0"/>
              <a:gd name="connsiteX1" fmla="*/ 1952 w 10000"/>
              <a:gd name="connsiteY1" fmla="*/ 0 h 0"/>
              <a:gd name="connsiteX2" fmla="*/ 4772 w 10000"/>
              <a:gd name="connsiteY2" fmla="*/ -559840000 h 0"/>
              <a:gd name="connsiteX3" fmla="*/ 8516 w 10000"/>
              <a:gd name="connsiteY3" fmla="*/ -2147483648 h 0"/>
              <a:gd name="connsiteX4" fmla="*/ 10000 w 10000"/>
              <a:gd name="connsiteY4" fmla="*/ 2147483647 h 0"/>
              <a:gd name="connsiteX0" fmla="*/ 0 w 10000"/>
              <a:gd name="connsiteY0" fmla="*/ 0 h 0"/>
              <a:gd name="connsiteX1" fmla="*/ 2594 w 10000"/>
              <a:gd name="connsiteY1" fmla="*/ 18661 h 0"/>
              <a:gd name="connsiteX2" fmla="*/ 4772 w 10000"/>
              <a:gd name="connsiteY2" fmla="*/ -2147483648 h 0"/>
              <a:gd name="connsiteX3" fmla="*/ 8516 w 10000"/>
              <a:gd name="connsiteY3" fmla="*/ -2147483648 h 0"/>
              <a:gd name="connsiteX4" fmla="*/ 10000 w 10000"/>
              <a:gd name="connsiteY4" fmla="*/ 2147483647 h 0"/>
              <a:gd name="connsiteX0" fmla="*/ 0 w 10000"/>
              <a:gd name="connsiteY0" fmla="*/ 0 h 0"/>
              <a:gd name="connsiteX1" fmla="*/ 2594 w 10000"/>
              <a:gd name="connsiteY1" fmla="*/ 186610000 h 0"/>
              <a:gd name="connsiteX2" fmla="*/ 4772 w 10000"/>
              <a:gd name="connsiteY2" fmla="*/ -2147483648 h 0"/>
              <a:gd name="connsiteX3" fmla="*/ 8516 w 10000"/>
              <a:gd name="connsiteY3" fmla="*/ -2147483648 h 0"/>
              <a:gd name="connsiteX4" fmla="*/ 10000 w 10000"/>
              <a:gd name="connsiteY4" fmla="*/ 2147483647 h 0"/>
              <a:gd name="connsiteX0" fmla="*/ 4346837 w 8698210"/>
              <a:gd name="connsiteY0" fmla="*/ 9331 h 0"/>
              <a:gd name="connsiteX1" fmla="*/ 4351699 w 8698210"/>
              <a:gd name="connsiteY1" fmla="*/ 2147483647 h 0"/>
              <a:gd name="connsiteX2" fmla="*/ 4353877 w 8698210"/>
              <a:gd name="connsiteY2" fmla="*/ -2147483648 h 0"/>
              <a:gd name="connsiteX3" fmla="*/ 4357621 w 8698210"/>
              <a:gd name="connsiteY3" fmla="*/ -2147483648 h 0"/>
              <a:gd name="connsiteX4" fmla="*/ 4359105 w 8698210"/>
              <a:gd name="connsiteY4" fmla="*/ 2147483647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8210" fill="none">
                <a:moveTo>
                  <a:pt x="4346837" y="9331"/>
                </a:moveTo>
                <a:cubicBezTo>
                  <a:pt x="4348069" y="9331"/>
                  <a:pt x="219841744" y="1861836900"/>
                  <a:pt x="4351699" y="2147483647"/>
                </a:cubicBezTo>
                <a:cubicBezTo>
                  <a:pt x="-211138346" y="2147483647"/>
                  <a:pt x="4351903" y="-2147483648"/>
                  <a:pt x="4353877" y="-2147483648"/>
                </a:cubicBezTo>
                <a:lnTo>
                  <a:pt x="4357621" y="-2147483648"/>
                </a:lnTo>
                <a:cubicBezTo>
                  <a:pt x="4357621" y="-2147483648"/>
                  <a:pt x="4358363" y="2147483647"/>
                  <a:pt x="4359105" y="2147483647"/>
                </a:cubicBezTo>
              </a:path>
            </a:pathLst>
          </a:cu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de-DE">
              <a:solidFill>
                <a:srgbClr val="E71224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F551F63-C749-43C5-6332-6D89E70C029B}"/>
              </a:ext>
            </a:extLst>
          </p:cNvPr>
          <p:cNvGrpSpPr/>
          <p:nvPr/>
        </p:nvGrpSpPr>
        <p:grpSpPr>
          <a:xfrm>
            <a:off x="3016684" y="-171000"/>
            <a:ext cx="4384329" cy="7679396"/>
            <a:chOff x="3016684" y="-171000"/>
            <a:chExt cx="4384329" cy="7679396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3A574B2D-48EC-AAEB-EABD-8BDA02FC9009}"/>
                </a:ext>
              </a:extLst>
            </p:cNvPr>
            <p:cNvSpPr txBox="1"/>
            <p:nvPr/>
          </p:nvSpPr>
          <p:spPr>
            <a:xfrm>
              <a:off x="5086697" y="-171000"/>
              <a:ext cx="2314316" cy="7679396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morning" dir="t"/>
            </a:scene3d>
            <a:sp3d>
              <a:bevelT w="254000" prst="angle"/>
              <a:bevelB prst="angle"/>
            </a:sp3d>
          </p:spPr>
          <p:txBody>
            <a:bodyPr wrap="square" rtlCol="0">
              <a:spAutoFit/>
            </a:bodyPr>
            <a:lstStyle/>
            <a:p>
              <a:r>
                <a:rPr lang="en-US" sz="49600" dirty="0">
                  <a:solidFill>
                    <a:srgbClr val="00A44A"/>
                  </a:solidFill>
                  <a:latin typeface="Avenir Next LT Pro" panose="020B0504020202020204" pitchFamily="34" charset="0"/>
                  <a:cs typeface="Biome" panose="020B0502040204020203" pitchFamily="34" charset="0"/>
                </a:rPr>
                <a:t>B</a:t>
              </a:r>
              <a:endParaRPr lang="en-CH" sz="49600" dirty="0">
                <a:solidFill>
                  <a:srgbClr val="00A44A"/>
                </a:solidFill>
                <a:latin typeface="Avenir Next LT Pro" panose="020B0504020202020204" pitchFamily="34" charset="0"/>
                <a:cs typeface="Biome" panose="020B0502040204020203" pitchFamily="34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AF220202-966F-527D-E915-E490CC130494}"/>
                </a:ext>
              </a:extLst>
            </p:cNvPr>
            <p:cNvSpPr txBox="1"/>
            <p:nvPr/>
          </p:nvSpPr>
          <p:spPr>
            <a:xfrm>
              <a:off x="3016684" y="-171000"/>
              <a:ext cx="2314316" cy="7679396"/>
            </a:xfrm>
            <a:prstGeom prst="rect">
              <a:avLst/>
            </a:prstGeom>
            <a:noFill/>
            <a:scene3d>
              <a:camera prst="orthographicFront">
                <a:rot lat="0" lon="10499978" rev="0"/>
              </a:camera>
              <a:lightRig rig="morning" dir="t"/>
            </a:scene3d>
            <a:sp3d>
              <a:bevelT w="254000" prst="angle"/>
              <a:bevelB prst="angle"/>
            </a:sp3d>
          </p:spPr>
          <p:txBody>
            <a:bodyPr wrap="square" rtlCol="0">
              <a:spAutoFit/>
            </a:bodyPr>
            <a:lstStyle/>
            <a:p>
              <a:r>
                <a:rPr lang="en-US" sz="49600" dirty="0">
                  <a:solidFill>
                    <a:srgbClr val="70319F"/>
                  </a:solidFill>
                  <a:latin typeface="Avenir Next LT Pro" panose="020B0504020202020204" pitchFamily="34" charset="0"/>
                  <a:cs typeface="Biome" panose="020B0502040204020203" pitchFamily="34" charset="0"/>
                </a:rPr>
                <a:t>P</a:t>
              </a:r>
              <a:endParaRPr lang="en-CH" sz="49600" dirty="0">
                <a:solidFill>
                  <a:srgbClr val="70319F"/>
                </a:solidFill>
                <a:latin typeface="Avenir Next LT Pro" panose="020B0504020202020204" pitchFamily="34" charset="0"/>
                <a:cs typeface="Biome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8950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Oval 161">
            <a:extLst>
              <a:ext uri="{FF2B5EF4-FFF2-40B4-BE49-F238E27FC236}">
                <a16:creationId xmlns:a16="http://schemas.microsoft.com/office/drawing/2014/main" id="{35C0E5AA-1BF8-F38E-625C-3E2E585758A0}"/>
              </a:ext>
            </a:extLst>
          </p:cNvPr>
          <p:cNvSpPr/>
          <p:nvPr/>
        </p:nvSpPr>
        <p:spPr>
          <a:xfrm>
            <a:off x="4124057" y="848816"/>
            <a:ext cx="3960000" cy="3960000"/>
          </a:xfrm>
          <a:prstGeom prst="ellipse">
            <a:avLst/>
          </a:prstGeom>
          <a:solidFill>
            <a:schemeClr val="bg1"/>
          </a:solidFill>
          <a:ln w="41275">
            <a:gradFill flip="none" rotWithShape="1">
              <a:gsLst>
                <a:gs pos="63500">
                  <a:srgbClr val="7030A0"/>
                </a:gs>
                <a:gs pos="30000">
                  <a:srgbClr val="00B050"/>
                </a:gs>
                <a:gs pos="0">
                  <a:srgbClr val="7030A0"/>
                </a:gs>
                <a:gs pos="97000">
                  <a:srgbClr val="00B050"/>
                </a:gs>
              </a:gsLst>
              <a:path path="circle">
                <a:fillToRect r="100000" b="100000"/>
              </a:path>
              <a:tileRect l="-100000" t="-10000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547DC76-19F5-D6D4-24A0-15A00D1E5670}"/>
              </a:ext>
            </a:extLst>
          </p:cNvPr>
          <p:cNvGrpSpPr/>
          <p:nvPr/>
        </p:nvGrpSpPr>
        <p:grpSpPr>
          <a:xfrm flipH="1">
            <a:off x="6543707" y="1029284"/>
            <a:ext cx="258805" cy="640393"/>
            <a:chOff x="5522323" y="1282763"/>
            <a:chExt cx="258805" cy="640393"/>
          </a:xfrm>
        </p:grpSpPr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4368AA41-0BE3-3546-0504-D856C02B5958}"/>
                </a:ext>
              </a:extLst>
            </p:cNvPr>
            <p:cNvSpPr/>
            <p:nvPr/>
          </p:nvSpPr>
          <p:spPr>
            <a:xfrm rot="1320000" flipH="1">
              <a:off x="5522323" y="1282763"/>
              <a:ext cx="146795" cy="640393"/>
            </a:xfrm>
            <a:custGeom>
              <a:avLst/>
              <a:gdLst>
                <a:gd name="connsiteX0" fmla="*/ 0 w 313946"/>
                <a:gd name="connsiteY0" fmla="*/ 543473 h 551992"/>
                <a:gd name="connsiteX1" fmla="*/ 57150 w 313946"/>
                <a:gd name="connsiteY1" fmla="*/ 524423 h 551992"/>
                <a:gd name="connsiteX2" fmla="*/ 209550 w 313946"/>
                <a:gd name="connsiteY2" fmla="*/ 314873 h 551992"/>
                <a:gd name="connsiteX3" fmla="*/ 85725 w 313946"/>
                <a:gd name="connsiteY3" fmla="*/ 95798 h 551992"/>
                <a:gd name="connsiteX4" fmla="*/ 295275 w 313946"/>
                <a:gd name="connsiteY4" fmla="*/ 143423 h 551992"/>
                <a:gd name="connsiteX5" fmla="*/ 304800 w 313946"/>
                <a:gd name="connsiteY5" fmla="*/ 10073 h 551992"/>
                <a:gd name="connsiteX6" fmla="*/ 304800 w 313946"/>
                <a:gd name="connsiteY6" fmla="*/ 19598 h 551992"/>
                <a:gd name="connsiteX0" fmla="*/ 4854 w 318800"/>
                <a:gd name="connsiteY0" fmla="*/ 543473 h 572276"/>
                <a:gd name="connsiteX1" fmla="*/ 62004 w 318800"/>
                <a:gd name="connsiteY1" fmla="*/ 524423 h 572276"/>
                <a:gd name="connsiteX2" fmla="*/ 4854 w 318800"/>
                <a:gd name="connsiteY2" fmla="*/ 562523 h 572276"/>
                <a:gd name="connsiteX3" fmla="*/ 214404 w 318800"/>
                <a:gd name="connsiteY3" fmla="*/ 314873 h 572276"/>
                <a:gd name="connsiteX4" fmla="*/ 90579 w 318800"/>
                <a:gd name="connsiteY4" fmla="*/ 95798 h 572276"/>
                <a:gd name="connsiteX5" fmla="*/ 300129 w 318800"/>
                <a:gd name="connsiteY5" fmla="*/ 143423 h 572276"/>
                <a:gd name="connsiteX6" fmla="*/ 309654 w 318800"/>
                <a:gd name="connsiteY6" fmla="*/ 10073 h 572276"/>
                <a:gd name="connsiteX7" fmla="*/ 309654 w 318800"/>
                <a:gd name="connsiteY7" fmla="*/ 19598 h 572276"/>
                <a:gd name="connsiteX0" fmla="*/ 0 w 313946"/>
                <a:gd name="connsiteY0" fmla="*/ 543473 h 551992"/>
                <a:gd name="connsiteX1" fmla="*/ 57150 w 313946"/>
                <a:gd name="connsiteY1" fmla="*/ 524423 h 551992"/>
                <a:gd name="connsiteX2" fmla="*/ 209550 w 313946"/>
                <a:gd name="connsiteY2" fmla="*/ 314873 h 551992"/>
                <a:gd name="connsiteX3" fmla="*/ 85725 w 313946"/>
                <a:gd name="connsiteY3" fmla="*/ 95798 h 551992"/>
                <a:gd name="connsiteX4" fmla="*/ 295275 w 313946"/>
                <a:gd name="connsiteY4" fmla="*/ 143423 h 551992"/>
                <a:gd name="connsiteX5" fmla="*/ 304800 w 313946"/>
                <a:gd name="connsiteY5" fmla="*/ 10073 h 551992"/>
                <a:gd name="connsiteX6" fmla="*/ 304800 w 313946"/>
                <a:gd name="connsiteY6" fmla="*/ 19598 h 551992"/>
                <a:gd name="connsiteX0" fmla="*/ 100816 w 414762"/>
                <a:gd name="connsiteY0" fmla="*/ 543473 h 794728"/>
                <a:gd name="connsiteX1" fmla="*/ 5566 w 414762"/>
                <a:gd name="connsiteY1" fmla="*/ 791123 h 794728"/>
                <a:gd name="connsiteX2" fmla="*/ 310366 w 414762"/>
                <a:gd name="connsiteY2" fmla="*/ 314873 h 794728"/>
                <a:gd name="connsiteX3" fmla="*/ 186541 w 414762"/>
                <a:gd name="connsiteY3" fmla="*/ 95798 h 794728"/>
                <a:gd name="connsiteX4" fmla="*/ 396091 w 414762"/>
                <a:gd name="connsiteY4" fmla="*/ 143423 h 794728"/>
                <a:gd name="connsiteX5" fmla="*/ 405616 w 414762"/>
                <a:gd name="connsiteY5" fmla="*/ 10073 h 794728"/>
                <a:gd name="connsiteX6" fmla="*/ 405616 w 414762"/>
                <a:gd name="connsiteY6" fmla="*/ 19598 h 794728"/>
                <a:gd name="connsiteX0" fmla="*/ 0 w 780671"/>
                <a:gd name="connsiteY0" fmla="*/ 295823 h 791143"/>
                <a:gd name="connsiteX1" fmla="*/ 371475 w 780671"/>
                <a:gd name="connsiteY1" fmla="*/ 791123 h 791143"/>
                <a:gd name="connsiteX2" fmla="*/ 676275 w 780671"/>
                <a:gd name="connsiteY2" fmla="*/ 314873 h 791143"/>
                <a:gd name="connsiteX3" fmla="*/ 552450 w 780671"/>
                <a:gd name="connsiteY3" fmla="*/ 95798 h 791143"/>
                <a:gd name="connsiteX4" fmla="*/ 762000 w 780671"/>
                <a:gd name="connsiteY4" fmla="*/ 143423 h 791143"/>
                <a:gd name="connsiteX5" fmla="*/ 771525 w 780671"/>
                <a:gd name="connsiteY5" fmla="*/ 10073 h 791143"/>
                <a:gd name="connsiteX6" fmla="*/ 771525 w 780671"/>
                <a:gd name="connsiteY6" fmla="*/ 19598 h 791143"/>
                <a:gd name="connsiteX0" fmla="*/ 0 w 409196"/>
                <a:gd name="connsiteY0" fmla="*/ 791123 h 791143"/>
                <a:gd name="connsiteX1" fmla="*/ 304800 w 409196"/>
                <a:gd name="connsiteY1" fmla="*/ 314873 h 791143"/>
                <a:gd name="connsiteX2" fmla="*/ 180975 w 409196"/>
                <a:gd name="connsiteY2" fmla="*/ 95798 h 791143"/>
                <a:gd name="connsiteX3" fmla="*/ 390525 w 409196"/>
                <a:gd name="connsiteY3" fmla="*/ 143423 h 791143"/>
                <a:gd name="connsiteX4" fmla="*/ 400050 w 409196"/>
                <a:gd name="connsiteY4" fmla="*/ 10073 h 791143"/>
                <a:gd name="connsiteX5" fmla="*/ 400050 w 409196"/>
                <a:gd name="connsiteY5" fmla="*/ 19598 h 791143"/>
                <a:gd name="connsiteX0" fmla="*/ 0 w 323471"/>
                <a:gd name="connsiteY0" fmla="*/ 695873 h 695899"/>
                <a:gd name="connsiteX1" fmla="*/ 219075 w 323471"/>
                <a:gd name="connsiteY1" fmla="*/ 314873 h 695899"/>
                <a:gd name="connsiteX2" fmla="*/ 95250 w 323471"/>
                <a:gd name="connsiteY2" fmla="*/ 95798 h 695899"/>
                <a:gd name="connsiteX3" fmla="*/ 304800 w 323471"/>
                <a:gd name="connsiteY3" fmla="*/ 143423 h 695899"/>
                <a:gd name="connsiteX4" fmla="*/ 314325 w 323471"/>
                <a:gd name="connsiteY4" fmla="*/ 10073 h 695899"/>
                <a:gd name="connsiteX5" fmla="*/ 314325 w 323471"/>
                <a:gd name="connsiteY5" fmla="*/ 19598 h 695899"/>
                <a:gd name="connsiteX0" fmla="*/ 0 w 397725"/>
                <a:gd name="connsiteY0" fmla="*/ 695873 h 695899"/>
                <a:gd name="connsiteX1" fmla="*/ 219075 w 397725"/>
                <a:gd name="connsiteY1" fmla="*/ 314873 h 695899"/>
                <a:gd name="connsiteX2" fmla="*/ 95250 w 397725"/>
                <a:gd name="connsiteY2" fmla="*/ 95798 h 695899"/>
                <a:gd name="connsiteX3" fmla="*/ 390525 w 397725"/>
                <a:gd name="connsiteY3" fmla="*/ 76748 h 695899"/>
                <a:gd name="connsiteX4" fmla="*/ 314325 w 397725"/>
                <a:gd name="connsiteY4" fmla="*/ 10073 h 695899"/>
                <a:gd name="connsiteX5" fmla="*/ 314325 w 397725"/>
                <a:gd name="connsiteY5" fmla="*/ 19598 h 695899"/>
                <a:gd name="connsiteX0" fmla="*/ 0 w 397725"/>
                <a:gd name="connsiteY0" fmla="*/ 727762 h 727788"/>
                <a:gd name="connsiteX1" fmla="*/ 219075 w 397725"/>
                <a:gd name="connsiteY1" fmla="*/ 346762 h 727788"/>
                <a:gd name="connsiteX2" fmla="*/ 95250 w 397725"/>
                <a:gd name="connsiteY2" fmla="*/ 127687 h 727788"/>
                <a:gd name="connsiteX3" fmla="*/ 390525 w 397725"/>
                <a:gd name="connsiteY3" fmla="*/ 108637 h 727788"/>
                <a:gd name="connsiteX4" fmla="*/ 314325 w 397725"/>
                <a:gd name="connsiteY4" fmla="*/ 41962 h 727788"/>
                <a:gd name="connsiteX5" fmla="*/ 352425 w 397725"/>
                <a:gd name="connsiteY5" fmla="*/ 3862 h 727788"/>
                <a:gd name="connsiteX0" fmla="*/ 0 w 397725"/>
                <a:gd name="connsiteY0" fmla="*/ 685800 h 685826"/>
                <a:gd name="connsiteX1" fmla="*/ 219075 w 397725"/>
                <a:gd name="connsiteY1" fmla="*/ 304800 h 685826"/>
                <a:gd name="connsiteX2" fmla="*/ 95250 w 397725"/>
                <a:gd name="connsiteY2" fmla="*/ 85725 h 685826"/>
                <a:gd name="connsiteX3" fmla="*/ 390525 w 397725"/>
                <a:gd name="connsiteY3" fmla="*/ 66675 h 685826"/>
                <a:gd name="connsiteX4" fmla="*/ 314325 w 397725"/>
                <a:gd name="connsiteY4" fmla="*/ 0 h 685826"/>
                <a:gd name="connsiteX0" fmla="*/ 0 w 406758"/>
                <a:gd name="connsiteY0" fmla="*/ 781050 h 781076"/>
                <a:gd name="connsiteX1" fmla="*/ 219075 w 406758"/>
                <a:gd name="connsiteY1" fmla="*/ 400050 h 781076"/>
                <a:gd name="connsiteX2" fmla="*/ 95250 w 406758"/>
                <a:gd name="connsiteY2" fmla="*/ 180975 h 781076"/>
                <a:gd name="connsiteX3" fmla="*/ 390525 w 406758"/>
                <a:gd name="connsiteY3" fmla="*/ 161925 h 781076"/>
                <a:gd name="connsiteX4" fmla="*/ 371475 w 406758"/>
                <a:gd name="connsiteY4" fmla="*/ 0 h 781076"/>
                <a:gd name="connsiteX0" fmla="*/ 0 w 395988"/>
                <a:gd name="connsiteY0" fmla="*/ 695325 h 695351"/>
                <a:gd name="connsiteX1" fmla="*/ 219075 w 395988"/>
                <a:gd name="connsiteY1" fmla="*/ 314325 h 695351"/>
                <a:gd name="connsiteX2" fmla="*/ 95250 w 395988"/>
                <a:gd name="connsiteY2" fmla="*/ 95250 h 695351"/>
                <a:gd name="connsiteX3" fmla="*/ 390525 w 395988"/>
                <a:gd name="connsiteY3" fmla="*/ 76200 h 695351"/>
                <a:gd name="connsiteX4" fmla="*/ 295275 w 395988"/>
                <a:gd name="connsiteY4" fmla="*/ 0 h 695351"/>
                <a:gd name="connsiteX0" fmla="*/ 0 w 398772"/>
                <a:gd name="connsiteY0" fmla="*/ 704850 h 704876"/>
                <a:gd name="connsiteX1" fmla="*/ 219075 w 398772"/>
                <a:gd name="connsiteY1" fmla="*/ 323850 h 704876"/>
                <a:gd name="connsiteX2" fmla="*/ 95250 w 398772"/>
                <a:gd name="connsiteY2" fmla="*/ 104775 h 704876"/>
                <a:gd name="connsiteX3" fmla="*/ 390525 w 398772"/>
                <a:gd name="connsiteY3" fmla="*/ 85725 h 704876"/>
                <a:gd name="connsiteX4" fmla="*/ 323850 w 398772"/>
                <a:gd name="connsiteY4" fmla="*/ 0 h 704876"/>
                <a:gd name="connsiteX0" fmla="*/ 0 w 392872"/>
                <a:gd name="connsiteY0" fmla="*/ 704850 h 704876"/>
                <a:gd name="connsiteX1" fmla="*/ 219075 w 392872"/>
                <a:gd name="connsiteY1" fmla="*/ 323850 h 704876"/>
                <a:gd name="connsiteX2" fmla="*/ 219075 w 392872"/>
                <a:gd name="connsiteY2" fmla="*/ 104775 h 704876"/>
                <a:gd name="connsiteX3" fmla="*/ 390525 w 392872"/>
                <a:gd name="connsiteY3" fmla="*/ 85725 h 704876"/>
                <a:gd name="connsiteX4" fmla="*/ 323850 w 392872"/>
                <a:gd name="connsiteY4" fmla="*/ 0 h 704876"/>
                <a:gd name="connsiteX0" fmla="*/ 0 w 399828"/>
                <a:gd name="connsiteY0" fmla="*/ 704850 h 704875"/>
                <a:gd name="connsiteX1" fmla="*/ 219075 w 399828"/>
                <a:gd name="connsiteY1" fmla="*/ 323850 h 704875"/>
                <a:gd name="connsiteX2" fmla="*/ 76200 w 399828"/>
                <a:gd name="connsiteY2" fmla="*/ 171450 h 704875"/>
                <a:gd name="connsiteX3" fmla="*/ 390525 w 399828"/>
                <a:gd name="connsiteY3" fmla="*/ 85725 h 704875"/>
                <a:gd name="connsiteX4" fmla="*/ 323850 w 399828"/>
                <a:gd name="connsiteY4" fmla="*/ 0 h 704875"/>
                <a:gd name="connsiteX0" fmla="*/ 0 w 399828"/>
                <a:gd name="connsiteY0" fmla="*/ 704850 h 704887"/>
                <a:gd name="connsiteX1" fmla="*/ 209550 w 399828"/>
                <a:gd name="connsiteY1" fmla="*/ 419100 h 704887"/>
                <a:gd name="connsiteX2" fmla="*/ 76200 w 399828"/>
                <a:gd name="connsiteY2" fmla="*/ 171450 h 704887"/>
                <a:gd name="connsiteX3" fmla="*/ 390525 w 399828"/>
                <a:gd name="connsiteY3" fmla="*/ 85725 h 704887"/>
                <a:gd name="connsiteX4" fmla="*/ 323850 w 399828"/>
                <a:gd name="connsiteY4" fmla="*/ 0 h 704887"/>
                <a:gd name="connsiteX0" fmla="*/ 0 w 395803"/>
                <a:gd name="connsiteY0" fmla="*/ 704850 h 704887"/>
                <a:gd name="connsiteX1" fmla="*/ 209550 w 395803"/>
                <a:gd name="connsiteY1" fmla="*/ 419100 h 704887"/>
                <a:gd name="connsiteX2" fmla="*/ 152400 w 395803"/>
                <a:gd name="connsiteY2" fmla="*/ 161925 h 704887"/>
                <a:gd name="connsiteX3" fmla="*/ 390525 w 395803"/>
                <a:gd name="connsiteY3" fmla="*/ 85725 h 704887"/>
                <a:gd name="connsiteX4" fmla="*/ 323850 w 395803"/>
                <a:gd name="connsiteY4" fmla="*/ 0 h 704887"/>
                <a:gd name="connsiteX0" fmla="*/ 0 w 395803"/>
                <a:gd name="connsiteY0" fmla="*/ 704850 h 704906"/>
                <a:gd name="connsiteX1" fmla="*/ 209550 w 395803"/>
                <a:gd name="connsiteY1" fmla="*/ 485775 h 704906"/>
                <a:gd name="connsiteX2" fmla="*/ 152400 w 395803"/>
                <a:gd name="connsiteY2" fmla="*/ 161925 h 704906"/>
                <a:gd name="connsiteX3" fmla="*/ 390525 w 395803"/>
                <a:gd name="connsiteY3" fmla="*/ 85725 h 704906"/>
                <a:gd name="connsiteX4" fmla="*/ 323850 w 395803"/>
                <a:gd name="connsiteY4" fmla="*/ 0 h 704906"/>
                <a:gd name="connsiteX0" fmla="*/ 0 w 396755"/>
                <a:gd name="connsiteY0" fmla="*/ 704850 h 704902"/>
                <a:gd name="connsiteX1" fmla="*/ 209550 w 396755"/>
                <a:gd name="connsiteY1" fmla="*/ 485775 h 704902"/>
                <a:gd name="connsiteX2" fmla="*/ 133350 w 396755"/>
                <a:gd name="connsiteY2" fmla="*/ 228600 h 704902"/>
                <a:gd name="connsiteX3" fmla="*/ 390525 w 396755"/>
                <a:gd name="connsiteY3" fmla="*/ 85725 h 704902"/>
                <a:gd name="connsiteX4" fmla="*/ 323850 w 396755"/>
                <a:gd name="connsiteY4" fmla="*/ 0 h 704902"/>
                <a:gd name="connsiteX0" fmla="*/ 0 w 399296"/>
                <a:gd name="connsiteY0" fmla="*/ 704850 h 704902"/>
                <a:gd name="connsiteX1" fmla="*/ 209550 w 399296"/>
                <a:gd name="connsiteY1" fmla="*/ 485775 h 704902"/>
                <a:gd name="connsiteX2" fmla="*/ 85725 w 399296"/>
                <a:gd name="connsiteY2" fmla="*/ 219075 h 704902"/>
                <a:gd name="connsiteX3" fmla="*/ 390525 w 399296"/>
                <a:gd name="connsiteY3" fmla="*/ 85725 h 704902"/>
                <a:gd name="connsiteX4" fmla="*/ 323850 w 399296"/>
                <a:gd name="connsiteY4" fmla="*/ 0 h 704902"/>
                <a:gd name="connsiteX0" fmla="*/ 0 w 390525"/>
                <a:gd name="connsiteY0" fmla="*/ 619125 h 619177"/>
                <a:gd name="connsiteX1" fmla="*/ 209550 w 390525"/>
                <a:gd name="connsiteY1" fmla="*/ 400050 h 619177"/>
                <a:gd name="connsiteX2" fmla="*/ 85725 w 390525"/>
                <a:gd name="connsiteY2" fmla="*/ 133350 h 619177"/>
                <a:gd name="connsiteX3" fmla="*/ 390525 w 390525"/>
                <a:gd name="connsiteY3" fmla="*/ 0 h 619177"/>
                <a:gd name="connsiteX0" fmla="*/ 0 w 466725"/>
                <a:gd name="connsiteY0" fmla="*/ 666750 h 666802"/>
                <a:gd name="connsiteX1" fmla="*/ 209550 w 466725"/>
                <a:gd name="connsiteY1" fmla="*/ 447675 h 666802"/>
                <a:gd name="connsiteX2" fmla="*/ 85725 w 466725"/>
                <a:gd name="connsiteY2" fmla="*/ 180975 h 666802"/>
                <a:gd name="connsiteX3" fmla="*/ 466725 w 466725"/>
                <a:gd name="connsiteY3" fmla="*/ 0 h 666802"/>
                <a:gd name="connsiteX0" fmla="*/ 0 w 390525"/>
                <a:gd name="connsiteY0" fmla="*/ 723900 h 723939"/>
                <a:gd name="connsiteX1" fmla="*/ 133350 w 390525"/>
                <a:gd name="connsiteY1" fmla="*/ 447675 h 723939"/>
                <a:gd name="connsiteX2" fmla="*/ 9525 w 390525"/>
                <a:gd name="connsiteY2" fmla="*/ 180975 h 723939"/>
                <a:gd name="connsiteX3" fmla="*/ 390525 w 390525"/>
                <a:gd name="connsiteY3" fmla="*/ 0 h 723939"/>
                <a:gd name="connsiteX0" fmla="*/ 0 w 590550"/>
                <a:gd name="connsiteY0" fmla="*/ 676275 h 676324"/>
                <a:gd name="connsiteX1" fmla="*/ 333375 w 590550"/>
                <a:gd name="connsiteY1" fmla="*/ 447675 h 676324"/>
                <a:gd name="connsiteX2" fmla="*/ 209550 w 590550"/>
                <a:gd name="connsiteY2" fmla="*/ 180975 h 676324"/>
                <a:gd name="connsiteX3" fmla="*/ 590550 w 590550"/>
                <a:gd name="connsiteY3" fmla="*/ 0 h 676324"/>
                <a:gd name="connsiteX0" fmla="*/ 83712 w 388512"/>
                <a:gd name="connsiteY0" fmla="*/ 866775 h 866799"/>
                <a:gd name="connsiteX1" fmla="*/ 131337 w 388512"/>
                <a:gd name="connsiteY1" fmla="*/ 447675 h 866799"/>
                <a:gd name="connsiteX2" fmla="*/ 7512 w 388512"/>
                <a:gd name="connsiteY2" fmla="*/ 180975 h 866799"/>
                <a:gd name="connsiteX3" fmla="*/ 388512 w 388512"/>
                <a:gd name="connsiteY3" fmla="*/ 0 h 866799"/>
                <a:gd name="connsiteX0" fmla="*/ 0 w 447675"/>
                <a:gd name="connsiteY0" fmla="*/ 771525 h 771557"/>
                <a:gd name="connsiteX1" fmla="*/ 190500 w 447675"/>
                <a:gd name="connsiteY1" fmla="*/ 447675 h 771557"/>
                <a:gd name="connsiteX2" fmla="*/ 66675 w 447675"/>
                <a:gd name="connsiteY2" fmla="*/ 180975 h 771557"/>
                <a:gd name="connsiteX3" fmla="*/ 447675 w 447675"/>
                <a:gd name="connsiteY3" fmla="*/ 0 h 771557"/>
                <a:gd name="connsiteX0" fmla="*/ 0 w 561975"/>
                <a:gd name="connsiteY0" fmla="*/ 723900 h 723939"/>
                <a:gd name="connsiteX1" fmla="*/ 304800 w 561975"/>
                <a:gd name="connsiteY1" fmla="*/ 447675 h 723939"/>
                <a:gd name="connsiteX2" fmla="*/ 180975 w 561975"/>
                <a:gd name="connsiteY2" fmla="*/ 180975 h 723939"/>
                <a:gd name="connsiteX3" fmla="*/ 561975 w 561975"/>
                <a:gd name="connsiteY3" fmla="*/ 0 h 723939"/>
                <a:gd name="connsiteX0" fmla="*/ 0 w 390525"/>
                <a:gd name="connsiteY0" fmla="*/ 657225 h 657280"/>
                <a:gd name="connsiteX1" fmla="*/ 133350 w 390525"/>
                <a:gd name="connsiteY1" fmla="*/ 447675 h 657280"/>
                <a:gd name="connsiteX2" fmla="*/ 9525 w 390525"/>
                <a:gd name="connsiteY2" fmla="*/ 180975 h 657280"/>
                <a:gd name="connsiteX3" fmla="*/ 390525 w 390525"/>
                <a:gd name="connsiteY3" fmla="*/ 0 h 657280"/>
                <a:gd name="connsiteX0" fmla="*/ 16627 w 388102"/>
                <a:gd name="connsiteY0" fmla="*/ 609600 h 609678"/>
                <a:gd name="connsiteX1" fmla="*/ 130927 w 388102"/>
                <a:gd name="connsiteY1" fmla="*/ 447675 h 609678"/>
                <a:gd name="connsiteX2" fmla="*/ 7102 w 388102"/>
                <a:gd name="connsiteY2" fmla="*/ 180975 h 609678"/>
                <a:gd name="connsiteX3" fmla="*/ 388102 w 388102"/>
                <a:gd name="connsiteY3" fmla="*/ 0 h 609678"/>
                <a:gd name="connsiteX0" fmla="*/ 613292 w 630054"/>
                <a:gd name="connsiteY0" fmla="*/ 781050 h 781081"/>
                <a:gd name="connsiteX1" fmla="*/ 137042 w 630054"/>
                <a:gd name="connsiteY1" fmla="*/ 447675 h 781081"/>
                <a:gd name="connsiteX2" fmla="*/ 13217 w 630054"/>
                <a:gd name="connsiteY2" fmla="*/ 180975 h 781081"/>
                <a:gd name="connsiteX3" fmla="*/ 394217 w 630054"/>
                <a:gd name="connsiteY3" fmla="*/ 0 h 781081"/>
                <a:gd name="connsiteX0" fmla="*/ 622986 w 639517"/>
                <a:gd name="connsiteY0" fmla="*/ 676275 h 676324"/>
                <a:gd name="connsiteX1" fmla="*/ 137211 w 639517"/>
                <a:gd name="connsiteY1" fmla="*/ 447675 h 676324"/>
                <a:gd name="connsiteX2" fmla="*/ 13386 w 639517"/>
                <a:gd name="connsiteY2" fmla="*/ 180975 h 676324"/>
                <a:gd name="connsiteX3" fmla="*/ 394386 w 639517"/>
                <a:gd name="connsiteY3" fmla="*/ 0 h 676324"/>
                <a:gd name="connsiteX0" fmla="*/ 777777 w 2680953"/>
                <a:gd name="connsiteY0" fmla="*/ 659826 h 659875"/>
                <a:gd name="connsiteX1" fmla="*/ 292002 w 2680953"/>
                <a:gd name="connsiteY1" fmla="*/ 431226 h 659875"/>
                <a:gd name="connsiteX2" fmla="*/ 168177 w 2680953"/>
                <a:gd name="connsiteY2" fmla="*/ 164526 h 659875"/>
                <a:gd name="connsiteX3" fmla="*/ 2680952 w 2680953"/>
                <a:gd name="connsiteY3" fmla="*/ 0 h 659875"/>
                <a:gd name="connsiteX0" fmla="*/ 292002 w 2680953"/>
                <a:gd name="connsiteY0" fmla="*/ 431226 h 431226"/>
                <a:gd name="connsiteX1" fmla="*/ 168177 w 2680953"/>
                <a:gd name="connsiteY1" fmla="*/ 164526 h 431226"/>
                <a:gd name="connsiteX2" fmla="*/ 2680952 w 2680953"/>
                <a:gd name="connsiteY2" fmla="*/ 0 h 431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0953" h="431226">
                  <a:moveTo>
                    <a:pt x="292002" y="431226"/>
                  </a:moveTo>
                  <a:cubicBezTo>
                    <a:pt x="190402" y="348676"/>
                    <a:pt x="-229981" y="236397"/>
                    <a:pt x="168177" y="164526"/>
                  </a:cubicBezTo>
                  <a:cubicBezTo>
                    <a:pt x="566335" y="92655"/>
                    <a:pt x="2641265" y="36512"/>
                    <a:pt x="2680952" y="0"/>
                  </a:cubicBezTo>
                </a:path>
              </a:pathLst>
            </a:custGeom>
            <a:noFill/>
            <a:ln w="63500" cap="rnd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1770B37-FC6B-F88A-CC32-165F3893E405}"/>
                </a:ext>
              </a:extLst>
            </p:cNvPr>
            <p:cNvCxnSpPr>
              <a:cxnSpLocks/>
            </p:cNvCxnSpPr>
            <p:nvPr/>
          </p:nvCxnSpPr>
          <p:spPr>
            <a:xfrm rot="1320000" flipH="1">
              <a:off x="5724761" y="1344108"/>
              <a:ext cx="56367" cy="244330"/>
            </a:xfrm>
            <a:prstGeom prst="line">
              <a:avLst/>
            </a:prstGeom>
            <a:ln w="635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C66602F-9C3F-129C-44BC-6C6817DF9585}"/>
              </a:ext>
            </a:extLst>
          </p:cNvPr>
          <p:cNvGrpSpPr/>
          <p:nvPr/>
        </p:nvGrpSpPr>
        <p:grpSpPr>
          <a:xfrm>
            <a:off x="5432195" y="1033607"/>
            <a:ext cx="258805" cy="640393"/>
            <a:chOff x="5522323" y="1282763"/>
            <a:chExt cx="258805" cy="640393"/>
          </a:xfrm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9E226B1-6C30-61C7-BF49-8DBC5F70BF60}"/>
                </a:ext>
              </a:extLst>
            </p:cNvPr>
            <p:cNvSpPr/>
            <p:nvPr/>
          </p:nvSpPr>
          <p:spPr>
            <a:xfrm rot="1320000" flipH="1">
              <a:off x="5522323" y="1282763"/>
              <a:ext cx="146795" cy="640393"/>
            </a:xfrm>
            <a:custGeom>
              <a:avLst/>
              <a:gdLst>
                <a:gd name="connsiteX0" fmla="*/ 0 w 313946"/>
                <a:gd name="connsiteY0" fmla="*/ 543473 h 551992"/>
                <a:gd name="connsiteX1" fmla="*/ 57150 w 313946"/>
                <a:gd name="connsiteY1" fmla="*/ 524423 h 551992"/>
                <a:gd name="connsiteX2" fmla="*/ 209550 w 313946"/>
                <a:gd name="connsiteY2" fmla="*/ 314873 h 551992"/>
                <a:gd name="connsiteX3" fmla="*/ 85725 w 313946"/>
                <a:gd name="connsiteY3" fmla="*/ 95798 h 551992"/>
                <a:gd name="connsiteX4" fmla="*/ 295275 w 313946"/>
                <a:gd name="connsiteY4" fmla="*/ 143423 h 551992"/>
                <a:gd name="connsiteX5" fmla="*/ 304800 w 313946"/>
                <a:gd name="connsiteY5" fmla="*/ 10073 h 551992"/>
                <a:gd name="connsiteX6" fmla="*/ 304800 w 313946"/>
                <a:gd name="connsiteY6" fmla="*/ 19598 h 551992"/>
                <a:gd name="connsiteX0" fmla="*/ 4854 w 318800"/>
                <a:gd name="connsiteY0" fmla="*/ 543473 h 572276"/>
                <a:gd name="connsiteX1" fmla="*/ 62004 w 318800"/>
                <a:gd name="connsiteY1" fmla="*/ 524423 h 572276"/>
                <a:gd name="connsiteX2" fmla="*/ 4854 w 318800"/>
                <a:gd name="connsiteY2" fmla="*/ 562523 h 572276"/>
                <a:gd name="connsiteX3" fmla="*/ 214404 w 318800"/>
                <a:gd name="connsiteY3" fmla="*/ 314873 h 572276"/>
                <a:gd name="connsiteX4" fmla="*/ 90579 w 318800"/>
                <a:gd name="connsiteY4" fmla="*/ 95798 h 572276"/>
                <a:gd name="connsiteX5" fmla="*/ 300129 w 318800"/>
                <a:gd name="connsiteY5" fmla="*/ 143423 h 572276"/>
                <a:gd name="connsiteX6" fmla="*/ 309654 w 318800"/>
                <a:gd name="connsiteY6" fmla="*/ 10073 h 572276"/>
                <a:gd name="connsiteX7" fmla="*/ 309654 w 318800"/>
                <a:gd name="connsiteY7" fmla="*/ 19598 h 572276"/>
                <a:gd name="connsiteX0" fmla="*/ 0 w 313946"/>
                <a:gd name="connsiteY0" fmla="*/ 543473 h 551992"/>
                <a:gd name="connsiteX1" fmla="*/ 57150 w 313946"/>
                <a:gd name="connsiteY1" fmla="*/ 524423 h 551992"/>
                <a:gd name="connsiteX2" fmla="*/ 209550 w 313946"/>
                <a:gd name="connsiteY2" fmla="*/ 314873 h 551992"/>
                <a:gd name="connsiteX3" fmla="*/ 85725 w 313946"/>
                <a:gd name="connsiteY3" fmla="*/ 95798 h 551992"/>
                <a:gd name="connsiteX4" fmla="*/ 295275 w 313946"/>
                <a:gd name="connsiteY4" fmla="*/ 143423 h 551992"/>
                <a:gd name="connsiteX5" fmla="*/ 304800 w 313946"/>
                <a:gd name="connsiteY5" fmla="*/ 10073 h 551992"/>
                <a:gd name="connsiteX6" fmla="*/ 304800 w 313946"/>
                <a:gd name="connsiteY6" fmla="*/ 19598 h 551992"/>
                <a:gd name="connsiteX0" fmla="*/ 100816 w 414762"/>
                <a:gd name="connsiteY0" fmla="*/ 543473 h 794728"/>
                <a:gd name="connsiteX1" fmla="*/ 5566 w 414762"/>
                <a:gd name="connsiteY1" fmla="*/ 791123 h 794728"/>
                <a:gd name="connsiteX2" fmla="*/ 310366 w 414762"/>
                <a:gd name="connsiteY2" fmla="*/ 314873 h 794728"/>
                <a:gd name="connsiteX3" fmla="*/ 186541 w 414762"/>
                <a:gd name="connsiteY3" fmla="*/ 95798 h 794728"/>
                <a:gd name="connsiteX4" fmla="*/ 396091 w 414762"/>
                <a:gd name="connsiteY4" fmla="*/ 143423 h 794728"/>
                <a:gd name="connsiteX5" fmla="*/ 405616 w 414762"/>
                <a:gd name="connsiteY5" fmla="*/ 10073 h 794728"/>
                <a:gd name="connsiteX6" fmla="*/ 405616 w 414762"/>
                <a:gd name="connsiteY6" fmla="*/ 19598 h 794728"/>
                <a:gd name="connsiteX0" fmla="*/ 0 w 780671"/>
                <a:gd name="connsiteY0" fmla="*/ 295823 h 791143"/>
                <a:gd name="connsiteX1" fmla="*/ 371475 w 780671"/>
                <a:gd name="connsiteY1" fmla="*/ 791123 h 791143"/>
                <a:gd name="connsiteX2" fmla="*/ 676275 w 780671"/>
                <a:gd name="connsiteY2" fmla="*/ 314873 h 791143"/>
                <a:gd name="connsiteX3" fmla="*/ 552450 w 780671"/>
                <a:gd name="connsiteY3" fmla="*/ 95798 h 791143"/>
                <a:gd name="connsiteX4" fmla="*/ 762000 w 780671"/>
                <a:gd name="connsiteY4" fmla="*/ 143423 h 791143"/>
                <a:gd name="connsiteX5" fmla="*/ 771525 w 780671"/>
                <a:gd name="connsiteY5" fmla="*/ 10073 h 791143"/>
                <a:gd name="connsiteX6" fmla="*/ 771525 w 780671"/>
                <a:gd name="connsiteY6" fmla="*/ 19598 h 791143"/>
                <a:gd name="connsiteX0" fmla="*/ 0 w 409196"/>
                <a:gd name="connsiteY0" fmla="*/ 791123 h 791143"/>
                <a:gd name="connsiteX1" fmla="*/ 304800 w 409196"/>
                <a:gd name="connsiteY1" fmla="*/ 314873 h 791143"/>
                <a:gd name="connsiteX2" fmla="*/ 180975 w 409196"/>
                <a:gd name="connsiteY2" fmla="*/ 95798 h 791143"/>
                <a:gd name="connsiteX3" fmla="*/ 390525 w 409196"/>
                <a:gd name="connsiteY3" fmla="*/ 143423 h 791143"/>
                <a:gd name="connsiteX4" fmla="*/ 400050 w 409196"/>
                <a:gd name="connsiteY4" fmla="*/ 10073 h 791143"/>
                <a:gd name="connsiteX5" fmla="*/ 400050 w 409196"/>
                <a:gd name="connsiteY5" fmla="*/ 19598 h 791143"/>
                <a:gd name="connsiteX0" fmla="*/ 0 w 323471"/>
                <a:gd name="connsiteY0" fmla="*/ 695873 h 695899"/>
                <a:gd name="connsiteX1" fmla="*/ 219075 w 323471"/>
                <a:gd name="connsiteY1" fmla="*/ 314873 h 695899"/>
                <a:gd name="connsiteX2" fmla="*/ 95250 w 323471"/>
                <a:gd name="connsiteY2" fmla="*/ 95798 h 695899"/>
                <a:gd name="connsiteX3" fmla="*/ 304800 w 323471"/>
                <a:gd name="connsiteY3" fmla="*/ 143423 h 695899"/>
                <a:gd name="connsiteX4" fmla="*/ 314325 w 323471"/>
                <a:gd name="connsiteY4" fmla="*/ 10073 h 695899"/>
                <a:gd name="connsiteX5" fmla="*/ 314325 w 323471"/>
                <a:gd name="connsiteY5" fmla="*/ 19598 h 695899"/>
                <a:gd name="connsiteX0" fmla="*/ 0 w 397725"/>
                <a:gd name="connsiteY0" fmla="*/ 695873 h 695899"/>
                <a:gd name="connsiteX1" fmla="*/ 219075 w 397725"/>
                <a:gd name="connsiteY1" fmla="*/ 314873 h 695899"/>
                <a:gd name="connsiteX2" fmla="*/ 95250 w 397725"/>
                <a:gd name="connsiteY2" fmla="*/ 95798 h 695899"/>
                <a:gd name="connsiteX3" fmla="*/ 390525 w 397725"/>
                <a:gd name="connsiteY3" fmla="*/ 76748 h 695899"/>
                <a:gd name="connsiteX4" fmla="*/ 314325 w 397725"/>
                <a:gd name="connsiteY4" fmla="*/ 10073 h 695899"/>
                <a:gd name="connsiteX5" fmla="*/ 314325 w 397725"/>
                <a:gd name="connsiteY5" fmla="*/ 19598 h 695899"/>
                <a:gd name="connsiteX0" fmla="*/ 0 w 397725"/>
                <a:gd name="connsiteY0" fmla="*/ 727762 h 727788"/>
                <a:gd name="connsiteX1" fmla="*/ 219075 w 397725"/>
                <a:gd name="connsiteY1" fmla="*/ 346762 h 727788"/>
                <a:gd name="connsiteX2" fmla="*/ 95250 w 397725"/>
                <a:gd name="connsiteY2" fmla="*/ 127687 h 727788"/>
                <a:gd name="connsiteX3" fmla="*/ 390525 w 397725"/>
                <a:gd name="connsiteY3" fmla="*/ 108637 h 727788"/>
                <a:gd name="connsiteX4" fmla="*/ 314325 w 397725"/>
                <a:gd name="connsiteY4" fmla="*/ 41962 h 727788"/>
                <a:gd name="connsiteX5" fmla="*/ 352425 w 397725"/>
                <a:gd name="connsiteY5" fmla="*/ 3862 h 727788"/>
                <a:gd name="connsiteX0" fmla="*/ 0 w 397725"/>
                <a:gd name="connsiteY0" fmla="*/ 685800 h 685826"/>
                <a:gd name="connsiteX1" fmla="*/ 219075 w 397725"/>
                <a:gd name="connsiteY1" fmla="*/ 304800 h 685826"/>
                <a:gd name="connsiteX2" fmla="*/ 95250 w 397725"/>
                <a:gd name="connsiteY2" fmla="*/ 85725 h 685826"/>
                <a:gd name="connsiteX3" fmla="*/ 390525 w 397725"/>
                <a:gd name="connsiteY3" fmla="*/ 66675 h 685826"/>
                <a:gd name="connsiteX4" fmla="*/ 314325 w 397725"/>
                <a:gd name="connsiteY4" fmla="*/ 0 h 685826"/>
                <a:gd name="connsiteX0" fmla="*/ 0 w 406758"/>
                <a:gd name="connsiteY0" fmla="*/ 781050 h 781076"/>
                <a:gd name="connsiteX1" fmla="*/ 219075 w 406758"/>
                <a:gd name="connsiteY1" fmla="*/ 400050 h 781076"/>
                <a:gd name="connsiteX2" fmla="*/ 95250 w 406758"/>
                <a:gd name="connsiteY2" fmla="*/ 180975 h 781076"/>
                <a:gd name="connsiteX3" fmla="*/ 390525 w 406758"/>
                <a:gd name="connsiteY3" fmla="*/ 161925 h 781076"/>
                <a:gd name="connsiteX4" fmla="*/ 371475 w 406758"/>
                <a:gd name="connsiteY4" fmla="*/ 0 h 781076"/>
                <a:gd name="connsiteX0" fmla="*/ 0 w 395988"/>
                <a:gd name="connsiteY0" fmla="*/ 695325 h 695351"/>
                <a:gd name="connsiteX1" fmla="*/ 219075 w 395988"/>
                <a:gd name="connsiteY1" fmla="*/ 314325 h 695351"/>
                <a:gd name="connsiteX2" fmla="*/ 95250 w 395988"/>
                <a:gd name="connsiteY2" fmla="*/ 95250 h 695351"/>
                <a:gd name="connsiteX3" fmla="*/ 390525 w 395988"/>
                <a:gd name="connsiteY3" fmla="*/ 76200 h 695351"/>
                <a:gd name="connsiteX4" fmla="*/ 295275 w 395988"/>
                <a:gd name="connsiteY4" fmla="*/ 0 h 695351"/>
                <a:gd name="connsiteX0" fmla="*/ 0 w 398772"/>
                <a:gd name="connsiteY0" fmla="*/ 704850 h 704876"/>
                <a:gd name="connsiteX1" fmla="*/ 219075 w 398772"/>
                <a:gd name="connsiteY1" fmla="*/ 323850 h 704876"/>
                <a:gd name="connsiteX2" fmla="*/ 95250 w 398772"/>
                <a:gd name="connsiteY2" fmla="*/ 104775 h 704876"/>
                <a:gd name="connsiteX3" fmla="*/ 390525 w 398772"/>
                <a:gd name="connsiteY3" fmla="*/ 85725 h 704876"/>
                <a:gd name="connsiteX4" fmla="*/ 323850 w 398772"/>
                <a:gd name="connsiteY4" fmla="*/ 0 h 704876"/>
                <a:gd name="connsiteX0" fmla="*/ 0 w 392872"/>
                <a:gd name="connsiteY0" fmla="*/ 704850 h 704876"/>
                <a:gd name="connsiteX1" fmla="*/ 219075 w 392872"/>
                <a:gd name="connsiteY1" fmla="*/ 323850 h 704876"/>
                <a:gd name="connsiteX2" fmla="*/ 219075 w 392872"/>
                <a:gd name="connsiteY2" fmla="*/ 104775 h 704876"/>
                <a:gd name="connsiteX3" fmla="*/ 390525 w 392872"/>
                <a:gd name="connsiteY3" fmla="*/ 85725 h 704876"/>
                <a:gd name="connsiteX4" fmla="*/ 323850 w 392872"/>
                <a:gd name="connsiteY4" fmla="*/ 0 h 704876"/>
                <a:gd name="connsiteX0" fmla="*/ 0 w 399828"/>
                <a:gd name="connsiteY0" fmla="*/ 704850 h 704875"/>
                <a:gd name="connsiteX1" fmla="*/ 219075 w 399828"/>
                <a:gd name="connsiteY1" fmla="*/ 323850 h 704875"/>
                <a:gd name="connsiteX2" fmla="*/ 76200 w 399828"/>
                <a:gd name="connsiteY2" fmla="*/ 171450 h 704875"/>
                <a:gd name="connsiteX3" fmla="*/ 390525 w 399828"/>
                <a:gd name="connsiteY3" fmla="*/ 85725 h 704875"/>
                <a:gd name="connsiteX4" fmla="*/ 323850 w 399828"/>
                <a:gd name="connsiteY4" fmla="*/ 0 h 704875"/>
                <a:gd name="connsiteX0" fmla="*/ 0 w 399828"/>
                <a:gd name="connsiteY0" fmla="*/ 704850 h 704887"/>
                <a:gd name="connsiteX1" fmla="*/ 209550 w 399828"/>
                <a:gd name="connsiteY1" fmla="*/ 419100 h 704887"/>
                <a:gd name="connsiteX2" fmla="*/ 76200 w 399828"/>
                <a:gd name="connsiteY2" fmla="*/ 171450 h 704887"/>
                <a:gd name="connsiteX3" fmla="*/ 390525 w 399828"/>
                <a:gd name="connsiteY3" fmla="*/ 85725 h 704887"/>
                <a:gd name="connsiteX4" fmla="*/ 323850 w 399828"/>
                <a:gd name="connsiteY4" fmla="*/ 0 h 704887"/>
                <a:gd name="connsiteX0" fmla="*/ 0 w 395803"/>
                <a:gd name="connsiteY0" fmla="*/ 704850 h 704887"/>
                <a:gd name="connsiteX1" fmla="*/ 209550 w 395803"/>
                <a:gd name="connsiteY1" fmla="*/ 419100 h 704887"/>
                <a:gd name="connsiteX2" fmla="*/ 152400 w 395803"/>
                <a:gd name="connsiteY2" fmla="*/ 161925 h 704887"/>
                <a:gd name="connsiteX3" fmla="*/ 390525 w 395803"/>
                <a:gd name="connsiteY3" fmla="*/ 85725 h 704887"/>
                <a:gd name="connsiteX4" fmla="*/ 323850 w 395803"/>
                <a:gd name="connsiteY4" fmla="*/ 0 h 704887"/>
                <a:gd name="connsiteX0" fmla="*/ 0 w 395803"/>
                <a:gd name="connsiteY0" fmla="*/ 704850 h 704906"/>
                <a:gd name="connsiteX1" fmla="*/ 209550 w 395803"/>
                <a:gd name="connsiteY1" fmla="*/ 485775 h 704906"/>
                <a:gd name="connsiteX2" fmla="*/ 152400 w 395803"/>
                <a:gd name="connsiteY2" fmla="*/ 161925 h 704906"/>
                <a:gd name="connsiteX3" fmla="*/ 390525 w 395803"/>
                <a:gd name="connsiteY3" fmla="*/ 85725 h 704906"/>
                <a:gd name="connsiteX4" fmla="*/ 323850 w 395803"/>
                <a:gd name="connsiteY4" fmla="*/ 0 h 704906"/>
                <a:gd name="connsiteX0" fmla="*/ 0 w 396755"/>
                <a:gd name="connsiteY0" fmla="*/ 704850 h 704902"/>
                <a:gd name="connsiteX1" fmla="*/ 209550 w 396755"/>
                <a:gd name="connsiteY1" fmla="*/ 485775 h 704902"/>
                <a:gd name="connsiteX2" fmla="*/ 133350 w 396755"/>
                <a:gd name="connsiteY2" fmla="*/ 228600 h 704902"/>
                <a:gd name="connsiteX3" fmla="*/ 390525 w 396755"/>
                <a:gd name="connsiteY3" fmla="*/ 85725 h 704902"/>
                <a:gd name="connsiteX4" fmla="*/ 323850 w 396755"/>
                <a:gd name="connsiteY4" fmla="*/ 0 h 704902"/>
                <a:gd name="connsiteX0" fmla="*/ 0 w 399296"/>
                <a:gd name="connsiteY0" fmla="*/ 704850 h 704902"/>
                <a:gd name="connsiteX1" fmla="*/ 209550 w 399296"/>
                <a:gd name="connsiteY1" fmla="*/ 485775 h 704902"/>
                <a:gd name="connsiteX2" fmla="*/ 85725 w 399296"/>
                <a:gd name="connsiteY2" fmla="*/ 219075 h 704902"/>
                <a:gd name="connsiteX3" fmla="*/ 390525 w 399296"/>
                <a:gd name="connsiteY3" fmla="*/ 85725 h 704902"/>
                <a:gd name="connsiteX4" fmla="*/ 323850 w 399296"/>
                <a:gd name="connsiteY4" fmla="*/ 0 h 704902"/>
                <a:gd name="connsiteX0" fmla="*/ 0 w 390525"/>
                <a:gd name="connsiteY0" fmla="*/ 619125 h 619177"/>
                <a:gd name="connsiteX1" fmla="*/ 209550 w 390525"/>
                <a:gd name="connsiteY1" fmla="*/ 400050 h 619177"/>
                <a:gd name="connsiteX2" fmla="*/ 85725 w 390525"/>
                <a:gd name="connsiteY2" fmla="*/ 133350 h 619177"/>
                <a:gd name="connsiteX3" fmla="*/ 390525 w 390525"/>
                <a:gd name="connsiteY3" fmla="*/ 0 h 619177"/>
                <a:gd name="connsiteX0" fmla="*/ 0 w 466725"/>
                <a:gd name="connsiteY0" fmla="*/ 666750 h 666802"/>
                <a:gd name="connsiteX1" fmla="*/ 209550 w 466725"/>
                <a:gd name="connsiteY1" fmla="*/ 447675 h 666802"/>
                <a:gd name="connsiteX2" fmla="*/ 85725 w 466725"/>
                <a:gd name="connsiteY2" fmla="*/ 180975 h 666802"/>
                <a:gd name="connsiteX3" fmla="*/ 466725 w 466725"/>
                <a:gd name="connsiteY3" fmla="*/ 0 h 666802"/>
                <a:gd name="connsiteX0" fmla="*/ 0 w 390525"/>
                <a:gd name="connsiteY0" fmla="*/ 723900 h 723939"/>
                <a:gd name="connsiteX1" fmla="*/ 133350 w 390525"/>
                <a:gd name="connsiteY1" fmla="*/ 447675 h 723939"/>
                <a:gd name="connsiteX2" fmla="*/ 9525 w 390525"/>
                <a:gd name="connsiteY2" fmla="*/ 180975 h 723939"/>
                <a:gd name="connsiteX3" fmla="*/ 390525 w 390525"/>
                <a:gd name="connsiteY3" fmla="*/ 0 h 723939"/>
                <a:gd name="connsiteX0" fmla="*/ 0 w 590550"/>
                <a:gd name="connsiteY0" fmla="*/ 676275 h 676324"/>
                <a:gd name="connsiteX1" fmla="*/ 333375 w 590550"/>
                <a:gd name="connsiteY1" fmla="*/ 447675 h 676324"/>
                <a:gd name="connsiteX2" fmla="*/ 209550 w 590550"/>
                <a:gd name="connsiteY2" fmla="*/ 180975 h 676324"/>
                <a:gd name="connsiteX3" fmla="*/ 590550 w 590550"/>
                <a:gd name="connsiteY3" fmla="*/ 0 h 676324"/>
                <a:gd name="connsiteX0" fmla="*/ 83712 w 388512"/>
                <a:gd name="connsiteY0" fmla="*/ 866775 h 866799"/>
                <a:gd name="connsiteX1" fmla="*/ 131337 w 388512"/>
                <a:gd name="connsiteY1" fmla="*/ 447675 h 866799"/>
                <a:gd name="connsiteX2" fmla="*/ 7512 w 388512"/>
                <a:gd name="connsiteY2" fmla="*/ 180975 h 866799"/>
                <a:gd name="connsiteX3" fmla="*/ 388512 w 388512"/>
                <a:gd name="connsiteY3" fmla="*/ 0 h 866799"/>
                <a:gd name="connsiteX0" fmla="*/ 0 w 447675"/>
                <a:gd name="connsiteY0" fmla="*/ 771525 h 771557"/>
                <a:gd name="connsiteX1" fmla="*/ 190500 w 447675"/>
                <a:gd name="connsiteY1" fmla="*/ 447675 h 771557"/>
                <a:gd name="connsiteX2" fmla="*/ 66675 w 447675"/>
                <a:gd name="connsiteY2" fmla="*/ 180975 h 771557"/>
                <a:gd name="connsiteX3" fmla="*/ 447675 w 447675"/>
                <a:gd name="connsiteY3" fmla="*/ 0 h 771557"/>
                <a:gd name="connsiteX0" fmla="*/ 0 w 561975"/>
                <a:gd name="connsiteY0" fmla="*/ 723900 h 723939"/>
                <a:gd name="connsiteX1" fmla="*/ 304800 w 561975"/>
                <a:gd name="connsiteY1" fmla="*/ 447675 h 723939"/>
                <a:gd name="connsiteX2" fmla="*/ 180975 w 561975"/>
                <a:gd name="connsiteY2" fmla="*/ 180975 h 723939"/>
                <a:gd name="connsiteX3" fmla="*/ 561975 w 561975"/>
                <a:gd name="connsiteY3" fmla="*/ 0 h 723939"/>
                <a:gd name="connsiteX0" fmla="*/ 0 w 390525"/>
                <a:gd name="connsiteY0" fmla="*/ 657225 h 657280"/>
                <a:gd name="connsiteX1" fmla="*/ 133350 w 390525"/>
                <a:gd name="connsiteY1" fmla="*/ 447675 h 657280"/>
                <a:gd name="connsiteX2" fmla="*/ 9525 w 390525"/>
                <a:gd name="connsiteY2" fmla="*/ 180975 h 657280"/>
                <a:gd name="connsiteX3" fmla="*/ 390525 w 390525"/>
                <a:gd name="connsiteY3" fmla="*/ 0 h 657280"/>
                <a:gd name="connsiteX0" fmla="*/ 16627 w 388102"/>
                <a:gd name="connsiteY0" fmla="*/ 609600 h 609678"/>
                <a:gd name="connsiteX1" fmla="*/ 130927 w 388102"/>
                <a:gd name="connsiteY1" fmla="*/ 447675 h 609678"/>
                <a:gd name="connsiteX2" fmla="*/ 7102 w 388102"/>
                <a:gd name="connsiteY2" fmla="*/ 180975 h 609678"/>
                <a:gd name="connsiteX3" fmla="*/ 388102 w 388102"/>
                <a:gd name="connsiteY3" fmla="*/ 0 h 609678"/>
                <a:gd name="connsiteX0" fmla="*/ 613292 w 630054"/>
                <a:gd name="connsiteY0" fmla="*/ 781050 h 781081"/>
                <a:gd name="connsiteX1" fmla="*/ 137042 w 630054"/>
                <a:gd name="connsiteY1" fmla="*/ 447675 h 781081"/>
                <a:gd name="connsiteX2" fmla="*/ 13217 w 630054"/>
                <a:gd name="connsiteY2" fmla="*/ 180975 h 781081"/>
                <a:gd name="connsiteX3" fmla="*/ 394217 w 630054"/>
                <a:gd name="connsiteY3" fmla="*/ 0 h 781081"/>
                <a:gd name="connsiteX0" fmla="*/ 622986 w 639517"/>
                <a:gd name="connsiteY0" fmla="*/ 676275 h 676324"/>
                <a:gd name="connsiteX1" fmla="*/ 137211 w 639517"/>
                <a:gd name="connsiteY1" fmla="*/ 447675 h 676324"/>
                <a:gd name="connsiteX2" fmla="*/ 13386 w 639517"/>
                <a:gd name="connsiteY2" fmla="*/ 180975 h 676324"/>
                <a:gd name="connsiteX3" fmla="*/ 394386 w 639517"/>
                <a:gd name="connsiteY3" fmla="*/ 0 h 676324"/>
                <a:gd name="connsiteX0" fmla="*/ 777777 w 2680953"/>
                <a:gd name="connsiteY0" fmla="*/ 659826 h 659875"/>
                <a:gd name="connsiteX1" fmla="*/ 292002 w 2680953"/>
                <a:gd name="connsiteY1" fmla="*/ 431226 h 659875"/>
                <a:gd name="connsiteX2" fmla="*/ 168177 w 2680953"/>
                <a:gd name="connsiteY2" fmla="*/ 164526 h 659875"/>
                <a:gd name="connsiteX3" fmla="*/ 2680952 w 2680953"/>
                <a:gd name="connsiteY3" fmla="*/ 0 h 659875"/>
                <a:gd name="connsiteX0" fmla="*/ 292002 w 2680953"/>
                <a:gd name="connsiteY0" fmla="*/ 431226 h 431226"/>
                <a:gd name="connsiteX1" fmla="*/ 168177 w 2680953"/>
                <a:gd name="connsiteY1" fmla="*/ 164526 h 431226"/>
                <a:gd name="connsiteX2" fmla="*/ 2680952 w 2680953"/>
                <a:gd name="connsiteY2" fmla="*/ 0 h 431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0953" h="431226">
                  <a:moveTo>
                    <a:pt x="292002" y="431226"/>
                  </a:moveTo>
                  <a:cubicBezTo>
                    <a:pt x="190402" y="348676"/>
                    <a:pt x="-229981" y="236397"/>
                    <a:pt x="168177" y="164526"/>
                  </a:cubicBezTo>
                  <a:cubicBezTo>
                    <a:pt x="566335" y="92655"/>
                    <a:pt x="2641265" y="36512"/>
                    <a:pt x="2680952" y="0"/>
                  </a:cubicBezTo>
                </a:path>
              </a:pathLst>
            </a:custGeom>
            <a:noFill/>
            <a:ln w="63500" cap="rnd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794AD3E-3DF2-AFF5-AF73-270BB0C2A4BF}"/>
                </a:ext>
              </a:extLst>
            </p:cNvPr>
            <p:cNvCxnSpPr>
              <a:cxnSpLocks/>
            </p:cNvCxnSpPr>
            <p:nvPr/>
          </p:nvCxnSpPr>
          <p:spPr>
            <a:xfrm rot="1320000" flipH="1">
              <a:off x="5724761" y="1344108"/>
              <a:ext cx="56367" cy="244330"/>
            </a:xfrm>
            <a:prstGeom prst="line">
              <a:avLst/>
            </a:prstGeom>
            <a:ln w="635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FB3C74-D1FC-98C8-207A-6C90867B39CB}"/>
              </a:ext>
            </a:extLst>
          </p:cNvPr>
          <p:cNvCxnSpPr>
            <a:cxnSpLocks/>
          </p:cNvCxnSpPr>
          <p:nvPr/>
        </p:nvCxnSpPr>
        <p:spPr>
          <a:xfrm>
            <a:off x="5448974" y="4241040"/>
            <a:ext cx="1341300" cy="0"/>
          </a:xfrm>
          <a:prstGeom prst="line">
            <a:avLst/>
          </a:prstGeom>
          <a:ln w="88900">
            <a:gradFill flip="none" rotWithShape="1">
              <a:gsLst>
                <a:gs pos="0">
                  <a:srgbClr val="00B050"/>
                </a:gs>
                <a:gs pos="100000">
                  <a:srgbClr val="7030A0"/>
                </a:gs>
              </a:gsLst>
              <a:lin ang="10800000" scaled="0"/>
              <a:tileRect/>
            </a:gradFill>
          </a:ln>
          <a:scene3d>
            <a:camera prst="orthographicFront">
              <a:rot lat="0" lon="21599940" rev="0"/>
            </a:camera>
            <a:lightRig rig="balanced" dir="t"/>
          </a:scene3d>
          <a:sp3d prstMaterial="plastic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5F34A2-CFE8-2E07-8A1A-F8166C6C6C7C}"/>
              </a:ext>
            </a:extLst>
          </p:cNvPr>
          <p:cNvCxnSpPr>
            <a:cxnSpLocks/>
          </p:cNvCxnSpPr>
          <p:nvPr/>
        </p:nvCxnSpPr>
        <p:spPr>
          <a:xfrm>
            <a:off x="5555999" y="3976967"/>
            <a:ext cx="1163369" cy="0"/>
          </a:xfrm>
          <a:prstGeom prst="line">
            <a:avLst/>
          </a:prstGeom>
          <a:ln w="88900">
            <a:gradFill flip="none" rotWithShape="1">
              <a:gsLst>
                <a:gs pos="0">
                  <a:srgbClr val="00B050"/>
                </a:gs>
                <a:gs pos="100000">
                  <a:srgbClr val="7030A0"/>
                </a:gs>
              </a:gsLst>
              <a:lin ang="10800000" scaled="0"/>
              <a:tileRect/>
            </a:gradFill>
          </a:ln>
          <a:scene3d>
            <a:camera prst="orthographicFront">
              <a:rot lat="0" lon="21599940" rev="0"/>
            </a:camera>
            <a:lightRig rig="balanced" dir="t"/>
          </a:scene3d>
          <a:sp3d prstMaterial="plastic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E2A0FD-2D6C-8F44-1539-7EE474CE64C6}"/>
              </a:ext>
            </a:extLst>
          </p:cNvPr>
          <p:cNvCxnSpPr>
            <a:cxnSpLocks/>
          </p:cNvCxnSpPr>
          <p:nvPr/>
        </p:nvCxnSpPr>
        <p:spPr>
          <a:xfrm>
            <a:off x="5711168" y="3724843"/>
            <a:ext cx="765000" cy="0"/>
          </a:xfrm>
          <a:prstGeom prst="line">
            <a:avLst/>
          </a:prstGeom>
          <a:ln w="88900">
            <a:gradFill flip="none" rotWithShape="1">
              <a:gsLst>
                <a:gs pos="0">
                  <a:srgbClr val="00B050"/>
                </a:gs>
                <a:gs pos="100000">
                  <a:srgbClr val="7030A0"/>
                </a:gs>
              </a:gsLst>
              <a:lin ang="10800000" scaled="0"/>
              <a:tileRect/>
            </a:gradFill>
          </a:ln>
          <a:scene3d>
            <a:camera prst="orthographicFront">
              <a:rot lat="0" lon="21599940" rev="0"/>
            </a:camera>
            <a:lightRig rig="balanced" dir="t"/>
          </a:scene3d>
          <a:sp3d prstMaterial="plastic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FCDAE98-6DC0-3074-6D9B-7AA2C9D48040}"/>
              </a:ext>
            </a:extLst>
          </p:cNvPr>
          <p:cNvCxnSpPr>
            <a:cxnSpLocks/>
          </p:cNvCxnSpPr>
          <p:nvPr/>
        </p:nvCxnSpPr>
        <p:spPr>
          <a:xfrm flipH="1">
            <a:off x="5379690" y="2574000"/>
            <a:ext cx="1524351" cy="0"/>
          </a:xfrm>
          <a:prstGeom prst="line">
            <a:avLst/>
          </a:prstGeom>
          <a:ln w="88900">
            <a:gradFill>
              <a:gsLst>
                <a:gs pos="0">
                  <a:srgbClr val="00B050"/>
                </a:gs>
                <a:gs pos="100000">
                  <a:srgbClr val="7030A0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858486C-B33E-2589-B30E-1CD974266A4F}"/>
              </a:ext>
            </a:extLst>
          </p:cNvPr>
          <p:cNvCxnSpPr>
            <a:cxnSpLocks/>
          </p:cNvCxnSpPr>
          <p:nvPr/>
        </p:nvCxnSpPr>
        <p:spPr>
          <a:xfrm flipH="1">
            <a:off x="5448974" y="2828816"/>
            <a:ext cx="1328838" cy="0"/>
          </a:xfrm>
          <a:prstGeom prst="line">
            <a:avLst/>
          </a:prstGeom>
          <a:ln w="88900">
            <a:gradFill>
              <a:gsLst>
                <a:gs pos="0">
                  <a:srgbClr val="00B050"/>
                </a:gs>
                <a:gs pos="100000">
                  <a:srgbClr val="7030A0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F06200F-3018-3252-8855-A075385D492F}"/>
              </a:ext>
            </a:extLst>
          </p:cNvPr>
          <p:cNvCxnSpPr>
            <a:cxnSpLocks/>
          </p:cNvCxnSpPr>
          <p:nvPr/>
        </p:nvCxnSpPr>
        <p:spPr>
          <a:xfrm flipH="1">
            <a:off x="5691000" y="3069000"/>
            <a:ext cx="785168" cy="0"/>
          </a:xfrm>
          <a:prstGeom prst="line">
            <a:avLst/>
          </a:prstGeom>
          <a:ln w="88900">
            <a:gradFill>
              <a:gsLst>
                <a:gs pos="0">
                  <a:srgbClr val="00B050"/>
                </a:gs>
                <a:gs pos="100000">
                  <a:srgbClr val="7030A0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532C5A3-288C-F6CB-D682-24AE58BCBC5A}"/>
                  </a:ext>
                </a:extLst>
              </p14:cNvPr>
              <p14:cNvContentPartPr/>
              <p14:nvPr/>
            </p14:nvContentPartPr>
            <p14:xfrm>
              <a:off x="1838087" y="6155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532C5A3-288C-F6CB-D682-24AE58BCBC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9087" y="60687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Соединитель: изогнутый 5">
            <a:extLst>
              <a:ext uri="{FF2B5EF4-FFF2-40B4-BE49-F238E27FC236}">
                <a16:creationId xmlns:a16="http://schemas.microsoft.com/office/drawing/2014/main" id="{06DFA6A7-4272-4C34-9546-52516F194594}"/>
              </a:ext>
            </a:extLst>
          </p:cNvPr>
          <p:cNvSpPr/>
          <p:nvPr/>
        </p:nvSpPr>
        <p:spPr>
          <a:xfrm>
            <a:off x="-2147483648" y="4674240"/>
            <a:ext cx="2147483647" cy="0"/>
          </a:xfrm>
          <a:custGeom>
            <a:avLst/>
            <a:gdLst>
              <a:gd name="connsiteX0" fmla="*/ 0 w 10000"/>
              <a:gd name="connsiteY0" fmla="*/ 0 h 10000"/>
              <a:gd name="connsiteX1" fmla="*/ 2463 w 10000"/>
              <a:gd name="connsiteY1" fmla="*/ -510000 h 10000"/>
              <a:gd name="connsiteX2" fmla="*/ 5490 w 10000"/>
              <a:gd name="connsiteY2" fmla="*/ -1030000 h 10000"/>
              <a:gd name="connsiteX3" fmla="*/ 8516 w 10000"/>
              <a:gd name="connsiteY3" fmla="*/ -510000 h 10000"/>
              <a:gd name="connsiteX4" fmla="*/ 10000 w 10000"/>
              <a:gd name="connsiteY4" fmla="*/ 10000 h 10000"/>
              <a:gd name="connsiteX0" fmla="*/ 0 w 10000"/>
              <a:gd name="connsiteY0" fmla="*/ 0 h 0"/>
              <a:gd name="connsiteX1" fmla="*/ 2331 w 10000"/>
              <a:gd name="connsiteY1" fmla="*/ -307910 h 0"/>
              <a:gd name="connsiteX2" fmla="*/ 5490 w 10000"/>
              <a:gd name="connsiteY2" fmla="*/ -1030000 h 0"/>
              <a:gd name="connsiteX3" fmla="*/ 8516 w 10000"/>
              <a:gd name="connsiteY3" fmla="*/ -510000 h 0"/>
              <a:gd name="connsiteX4" fmla="*/ 10000 w 10000"/>
              <a:gd name="connsiteY4" fmla="*/ 10000 h 0"/>
              <a:gd name="connsiteX0" fmla="*/ 0 w 10000"/>
              <a:gd name="connsiteY0" fmla="*/ 0 h 0"/>
              <a:gd name="connsiteX1" fmla="*/ 2652 w 10000"/>
              <a:gd name="connsiteY1" fmla="*/ 9331 h 0"/>
              <a:gd name="connsiteX2" fmla="*/ 5490 w 10000"/>
              <a:gd name="connsiteY2" fmla="*/ -2147483648 h 0"/>
              <a:gd name="connsiteX3" fmla="*/ 8516 w 10000"/>
              <a:gd name="connsiteY3" fmla="*/ -2147483648 h 0"/>
              <a:gd name="connsiteX4" fmla="*/ 10000 w 10000"/>
              <a:gd name="connsiteY4" fmla="*/ 100000000 h 0"/>
              <a:gd name="connsiteX0" fmla="*/ 0 w 10000"/>
              <a:gd name="connsiteY0" fmla="*/ 0 h 0"/>
              <a:gd name="connsiteX1" fmla="*/ 2217 w 10000"/>
              <a:gd name="connsiteY1" fmla="*/ -18661 h 0"/>
              <a:gd name="connsiteX2" fmla="*/ 5490 w 10000"/>
              <a:gd name="connsiteY2" fmla="*/ -2147483648 h 0"/>
              <a:gd name="connsiteX3" fmla="*/ 8516 w 10000"/>
              <a:gd name="connsiteY3" fmla="*/ -2147483648 h 0"/>
              <a:gd name="connsiteX4" fmla="*/ 10000 w 10000"/>
              <a:gd name="connsiteY4" fmla="*/ 2147483647 h 0"/>
              <a:gd name="connsiteX0" fmla="*/ 0 w 10000"/>
              <a:gd name="connsiteY0" fmla="*/ 0 h 0"/>
              <a:gd name="connsiteX1" fmla="*/ 1952 w 10000"/>
              <a:gd name="connsiteY1" fmla="*/ 0 h 0"/>
              <a:gd name="connsiteX2" fmla="*/ 5490 w 10000"/>
              <a:gd name="connsiteY2" fmla="*/ -2147483648 h 0"/>
              <a:gd name="connsiteX3" fmla="*/ 8516 w 10000"/>
              <a:gd name="connsiteY3" fmla="*/ -2147483648 h 0"/>
              <a:gd name="connsiteX4" fmla="*/ 10000 w 10000"/>
              <a:gd name="connsiteY4" fmla="*/ 2147483647 h 0"/>
              <a:gd name="connsiteX0" fmla="*/ 0 w 10000"/>
              <a:gd name="connsiteY0" fmla="*/ 0 h 0"/>
              <a:gd name="connsiteX1" fmla="*/ 1952 w 10000"/>
              <a:gd name="connsiteY1" fmla="*/ 0 h 0"/>
              <a:gd name="connsiteX2" fmla="*/ 4772 w 10000"/>
              <a:gd name="connsiteY2" fmla="*/ -55984 h 0"/>
              <a:gd name="connsiteX3" fmla="*/ 8516 w 10000"/>
              <a:gd name="connsiteY3" fmla="*/ -2147483648 h 0"/>
              <a:gd name="connsiteX4" fmla="*/ 10000 w 10000"/>
              <a:gd name="connsiteY4" fmla="*/ 2147483647 h 0"/>
              <a:gd name="connsiteX0" fmla="*/ 0 w 10000"/>
              <a:gd name="connsiteY0" fmla="*/ 0 h 0"/>
              <a:gd name="connsiteX1" fmla="*/ 1952 w 10000"/>
              <a:gd name="connsiteY1" fmla="*/ 0 h 0"/>
              <a:gd name="connsiteX2" fmla="*/ 4772 w 10000"/>
              <a:gd name="connsiteY2" fmla="*/ -559840000 h 0"/>
              <a:gd name="connsiteX3" fmla="*/ 8516 w 10000"/>
              <a:gd name="connsiteY3" fmla="*/ -2147483648 h 0"/>
              <a:gd name="connsiteX4" fmla="*/ 10000 w 10000"/>
              <a:gd name="connsiteY4" fmla="*/ 2147483647 h 0"/>
              <a:gd name="connsiteX0" fmla="*/ 0 w 10000"/>
              <a:gd name="connsiteY0" fmla="*/ 0 h 0"/>
              <a:gd name="connsiteX1" fmla="*/ 2594 w 10000"/>
              <a:gd name="connsiteY1" fmla="*/ 18661 h 0"/>
              <a:gd name="connsiteX2" fmla="*/ 4772 w 10000"/>
              <a:gd name="connsiteY2" fmla="*/ -2147483648 h 0"/>
              <a:gd name="connsiteX3" fmla="*/ 8516 w 10000"/>
              <a:gd name="connsiteY3" fmla="*/ -2147483648 h 0"/>
              <a:gd name="connsiteX4" fmla="*/ 10000 w 10000"/>
              <a:gd name="connsiteY4" fmla="*/ 2147483647 h 0"/>
              <a:gd name="connsiteX0" fmla="*/ 0 w 10000"/>
              <a:gd name="connsiteY0" fmla="*/ 0 h 0"/>
              <a:gd name="connsiteX1" fmla="*/ 2594 w 10000"/>
              <a:gd name="connsiteY1" fmla="*/ 186610000 h 0"/>
              <a:gd name="connsiteX2" fmla="*/ 4772 w 10000"/>
              <a:gd name="connsiteY2" fmla="*/ -2147483648 h 0"/>
              <a:gd name="connsiteX3" fmla="*/ 8516 w 10000"/>
              <a:gd name="connsiteY3" fmla="*/ -2147483648 h 0"/>
              <a:gd name="connsiteX4" fmla="*/ 10000 w 10000"/>
              <a:gd name="connsiteY4" fmla="*/ 2147483647 h 0"/>
              <a:gd name="connsiteX0" fmla="*/ 4346837 w 8698210"/>
              <a:gd name="connsiteY0" fmla="*/ 9331 h 0"/>
              <a:gd name="connsiteX1" fmla="*/ 4351699 w 8698210"/>
              <a:gd name="connsiteY1" fmla="*/ 2147483647 h 0"/>
              <a:gd name="connsiteX2" fmla="*/ 4353877 w 8698210"/>
              <a:gd name="connsiteY2" fmla="*/ -2147483648 h 0"/>
              <a:gd name="connsiteX3" fmla="*/ 4357621 w 8698210"/>
              <a:gd name="connsiteY3" fmla="*/ -2147483648 h 0"/>
              <a:gd name="connsiteX4" fmla="*/ 4359105 w 8698210"/>
              <a:gd name="connsiteY4" fmla="*/ 2147483647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8210" fill="none">
                <a:moveTo>
                  <a:pt x="4346837" y="9331"/>
                </a:moveTo>
                <a:cubicBezTo>
                  <a:pt x="4348069" y="9331"/>
                  <a:pt x="219841744" y="1861836900"/>
                  <a:pt x="4351699" y="2147483647"/>
                </a:cubicBezTo>
                <a:cubicBezTo>
                  <a:pt x="-211138346" y="2147483647"/>
                  <a:pt x="4351903" y="-2147483648"/>
                  <a:pt x="4353877" y="-2147483648"/>
                </a:cubicBezTo>
                <a:lnTo>
                  <a:pt x="4357621" y="-2147483648"/>
                </a:lnTo>
                <a:cubicBezTo>
                  <a:pt x="4357621" y="-2147483648"/>
                  <a:pt x="4358363" y="2147483647"/>
                  <a:pt x="4359105" y="2147483647"/>
                </a:cubicBezTo>
              </a:path>
            </a:pathLst>
          </a:cu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de-DE">
              <a:solidFill>
                <a:srgbClr val="E71224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95738D5-E670-35CB-40E6-079319650FDE}"/>
              </a:ext>
            </a:extLst>
          </p:cNvPr>
          <p:cNvCxnSpPr>
            <a:cxnSpLocks/>
            <a:stCxn id="43" idx="5"/>
            <a:endCxn id="49" idx="5"/>
          </p:cNvCxnSpPr>
          <p:nvPr/>
        </p:nvCxnSpPr>
        <p:spPr>
          <a:xfrm flipH="1">
            <a:off x="797578" y="2854325"/>
            <a:ext cx="1515046" cy="0"/>
          </a:xfrm>
          <a:prstGeom prst="line">
            <a:avLst/>
          </a:prstGeom>
          <a:ln w="88900">
            <a:gradFill>
              <a:gsLst>
                <a:gs pos="0">
                  <a:srgbClr val="00B050"/>
                </a:gs>
                <a:gs pos="100000">
                  <a:srgbClr val="7030A0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8E0DDF-692A-2404-029D-91DB11198470}"/>
              </a:ext>
            </a:extLst>
          </p:cNvPr>
          <p:cNvCxnSpPr>
            <a:cxnSpLocks/>
            <a:stCxn id="43" idx="6"/>
            <a:endCxn id="50" idx="6"/>
          </p:cNvCxnSpPr>
          <p:nvPr/>
        </p:nvCxnSpPr>
        <p:spPr>
          <a:xfrm flipH="1">
            <a:off x="740405" y="3293036"/>
            <a:ext cx="1629390" cy="0"/>
          </a:xfrm>
          <a:prstGeom prst="line">
            <a:avLst/>
          </a:prstGeom>
          <a:ln w="88900">
            <a:gradFill>
              <a:gsLst>
                <a:gs pos="0">
                  <a:srgbClr val="00B050"/>
                </a:gs>
                <a:gs pos="100000">
                  <a:srgbClr val="7030A0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91B0EA-91F5-873C-DAE5-6D9D7158DB22}"/>
              </a:ext>
            </a:extLst>
          </p:cNvPr>
          <p:cNvCxnSpPr>
            <a:cxnSpLocks/>
            <a:stCxn id="43" idx="4"/>
            <a:endCxn id="49" idx="4"/>
          </p:cNvCxnSpPr>
          <p:nvPr/>
        </p:nvCxnSpPr>
        <p:spPr>
          <a:xfrm flipH="1">
            <a:off x="1069141" y="2463476"/>
            <a:ext cx="971919" cy="0"/>
          </a:xfrm>
          <a:prstGeom prst="line">
            <a:avLst/>
          </a:prstGeom>
          <a:ln w="88900">
            <a:gradFill>
              <a:gsLst>
                <a:gs pos="0">
                  <a:srgbClr val="00B050"/>
                </a:gs>
                <a:gs pos="100000">
                  <a:srgbClr val="7030A0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D00279-A8A2-FD9F-2CFB-9E8B602F968D}"/>
              </a:ext>
            </a:extLst>
          </p:cNvPr>
          <p:cNvCxnSpPr>
            <a:cxnSpLocks/>
          </p:cNvCxnSpPr>
          <p:nvPr/>
        </p:nvCxnSpPr>
        <p:spPr>
          <a:xfrm>
            <a:off x="904784" y="5119710"/>
            <a:ext cx="1300634" cy="0"/>
          </a:xfrm>
          <a:prstGeom prst="line">
            <a:avLst/>
          </a:prstGeom>
          <a:ln w="88900">
            <a:gradFill>
              <a:gsLst>
                <a:gs pos="0">
                  <a:srgbClr val="00B050"/>
                </a:gs>
                <a:gs pos="100000">
                  <a:srgbClr val="7030A0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A9E28A-33FC-2142-F91D-45327D01F82C}"/>
              </a:ext>
            </a:extLst>
          </p:cNvPr>
          <p:cNvCxnSpPr>
            <a:cxnSpLocks/>
          </p:cNvCxnSpPr>
          <p:nvPr/>
        </p:nvCxnSpPr>
        <p:spPr>
          <a:xfrm>
            <a:off x="904784" y="1426633"/>
            <a:ext cx="1300634" cy="0"/>
          </a:xfrm>
          <a:prstGeom prst="line">
            <a:avLst/>
          </a:prstGeom>
          <a:ln w="88900">
            <a:gradFill>
              <a:gsLst>
                <a:gs pos="0">
                  <a:srgbClr val="00B050"/>
                </a:gs>
                <a:gs pos="100000">
                  <a:srgbClr val="7030A0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6FE3C3-E9B4-875E-0511-1F9AE1C10BB5}"/>
              </a:ext>
            </a:extLst>
          </p:cNvPr>
          <p:cNvCxnSpPr>
            <a:cxnSpLocks/>
            <a:stCxn id="46" idx="5"/>
            <a:endCxn id="50" idx="5"/>
          </p:cNvCxnSpPr>
          <p:nvPr/>
        </p:nvCxnSpPr>
        <p:spPr>
          <a:xfrm flipH="1">
            <a:off x="797578" y="3731746"/>
            <a:ext cx="1515046" cy="0"/>
          </a:xfrm>
          <a:prstGeom prst="line">
            <a:avLst/>
          </a:prstGeom>
          <a:ln w="88900">
            <a:gradFill>
              <a:gsLst>
                <a:gs pos="0">
                  <a:srgbClr val="00B050"/>
                </a:gs>
                <a:gs pos="100000">
                  <a:srgbClr val="7030A0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E2EDBE3-7F2F-435A-6B55-02395C73459E}"/>
              </a:ext>
            </a:extLst>
          </p:cNvPr>
          <p:cNvCxnSpPr>
            <a:cxnSpLocks/>
            <a:stCxn id="46" idx="4"/>
            <a:endCxn id="50" idx="4"/>
          </p:cNvCxnSpPr>
          <p:nvPr/>
        </p:nvCxnSpPr>
        <p:spPr>
          <a:xfrm flipH="1">
            <a:off x="1069141" y="4122596"/>
            <a:ext cx="971919" cy="0"/>
          </a:xfrm>
          <a:prstGeom prst="line">
            <a:avLst/>
          </a:prstGeom>
          <a:ln w="88900">
            <a:gradFill>
              <a:gsLst>
                <a:gs pos="0">
                  <a:srgbClr val="00B050"/>
                </a:gs>
                <a:gs pos="100000">
                  <a:srgbClr val="7030A0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09F1C95-CD7D-0672-47FC-849BA789201A}"/>
              </a:ext>
            </a:extLst>
          </p:cNvPr>
          <p:cNvCxnSpPr>
            <a:cxnSpLocks/>
          </p:cNvCxnSpPr>
          <p:nvPr/>
        </p:nvCxnSpPr>
        <p:spPr>
          <a:xfrm>
            <a:off x="1103607" y="4773484"/>
            <a:ext cx="899550" cy="0"/>
          </a:xfrm>
          <a:prstGeom prst="line">
            <a:avLst/>
          </a:prstGeom>
          <a:ln w="88900">
            <a:gradFill>
              <a:gsLst>
                <a:gs pos="0">
                  <a:srgbClr val="00B050"/>
                </a:gs>
                <a:gs pos="100000">
                  <a:srgbClr val="7030A0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36599E1-DC68-630F-C5AD-CDD2C74DDD8E}"/>
              </a:ext>
            </a:extLst>
          </p:cNvPr>
          <p:cNvCxnSpPr>
            <a:cxnSpLocks/>
          </p:cNvCxnSpPr>
          <p:nvPr/>
        </p:nvCxnSpPr>
        <p:spPr>
          <a:xfrm>
            <a:off x="1065704" y="1772859"/>
            <a:ext cx="971919" cy="0"/>
          </a:xfrm>
          <a:prstGeom prst="line">
            <a:avLst/>
          </a:prstGeom>
          <a:ln w="88900">
            <a:gradFill>
              <a:gsLst>
                <a:gs pos="0">
                  <a:srgbClr val="00B050"/>
                </a:gs>
                <a:gs pos="100000">
                  <a:srgbClr val="7030A0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D84F93E-1724-90BC-C9C5-EDB8DCC65A25}"/>
              </a:ext>
            </a:extLst>
          </p:cNvPr>
          <p:cNvGrpSpPr/>
          <p:nvPr/>
        </p:nvGrpSpPr>
        <p:grpSpPr>
          <a:xfrm rot="764870" flipH="1">
            <a:off x="2233187" y="324000"/>
            <a:ext cx="193953" cy="640393"/>
            <a:chOff x="6892047" y="459000"/>
            <a:chExt cx="193953" cy="640393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61DAF53-DFA7-9B93-65EF-58DEBFBF1A19}"/>
                </a:ext>
              </a:extLst>
            </p:cNvPr>
            <p:cNvSpPr/>
            <p:nvPr/>
          </p:nvSpPr>
          <p:spPr>
            <a:xfrm>
              <a:off x="6939205" y="459000"/>
              <a:ext cx="146795" cy="640393"/>
            </a:xfrm>
            <a:custGeom>
              <a:avLst/>
              <a:gdLst>
                <a:gd name="connsiteX0" fmla="*/ 0 w 313946"/>
                <a:gd name="connsiteY0" fmla="*/ 543473 h 551992"/>
                <a:gd name="connsiteX1" fmla="*/ 57150 w 313946"/>
                <a:gd name="connsiteY1" fmla="*/ 524423 h 551992"/>
                <a:gd name="connsiteX2" fmla="*/ 209550 w 313946"/>
                <a:gd name="connsiteY2" fmla="*/ 314873 h 551992"/>
                <a:gd name="connsiteX3" fmla="*/ 85725 w 313946"/>
                <a:gd name="connsiteY3" fmla="*/ 95798 h 551992"/>
                <a:gd name="connsiteX4" fmla="*/ 295275 w 313946"/>
                <a:gd name="connsiteY4" fmla="*/ 143423 h 551992"/>
                <a:gd name="connsiteX5" fmla="*/ 304800 w 313946"/>
                <a:gd name="connsiteY5" fmla="*/ 10073 h 551992"/>
                <a:gd name="connsiteX6" fmla="*/ 304800 w 313946"/>
                <a:gd name="connsiteY6" fmla="*/ 19598 h 551992"/>
                <a:gd name="connsiteX0" fmla="*/ 4854 w 318800"/>
                <a:gd name="connsiteY0" fmla="*/ 543473 h 572276"/>
                <a:gd name="connsiteX1" fmla="*/ 62004 w 318800"/>
                <a:gd name="connsiteY1" fmla="*/ 524423 h 572276"/>
                <a:gd name="connsiteX2" fmla="*/ 4854 w 318800"/>
                <a:gd name="connsiteY2" fmla="*/ 562523 h 572276"/>
                <a:gd name="connsiteX3" fmla="*/ 214404 w 318800"/>
                <a:gd name="connsiteY3" fmla="*/ 314873 h 572276"/>
                <a:gd name="connsiteX4" fmla="*/ 90579 w 318800"/>
                <a:gd name="connsiteY4" fmla="*/ 95798 h 572276"/>
                <a:gd name="connsiteX5" fmla="*/ 300129 w 318800"/>
                <a:gd name="connsiteY5" fmla="*/ 143423 h 572276"/>
                <a:gd name="connsiteX6" fmla="*/ 309654 w 318800"/>
                <a:gd name="connsiteY6" fmla="*/ 10073 h 572276"/>
                <a:gd name="connsiteX7" fmla="*/ 309654 w 318800"/>
                <a:gd name="connsiteY7" fmla="*/ 19598 h 572276"/>
                <a:gd name="connsiteX0" fmla="*/ 0 w 313946"/>
                <a:gd name="connsiteY0" fmla="*/ 543473 h 551992"/>
                <a:gd name="connsiteX1" fmla="*/ 57150 w 313946"/>
                <a:gd name="connsiteY1" fmla="*/ 524423 h 551992"/>
                <a:gd name="connsiteX2" fmla="*/ 209550 w 313946"/>
                <a:gd name="connsiteY2" fmla="*/ 314873 h 551992"/>
                <a:gd name="connsiteX3" fmla="*/ 85725 w 313946"/>
                <a:gd name="connsiteY3" fmla="*/ 95798 h 551992"/>
                <a:gd name="connsiteX4" fmla="*/ 295275 w 313946"/>
                <a:gd name="connsiteY4" fmla="*/ 143423 h 551992"/>
                <a:gd name="connsiteX5" fmla="*/ 304800 w 313946"/>
                <a:gd name="connsiteY5" fmla="*/ 10073 h 551992"/>
                <a:gd name="connsiteX6" fmla="*/ 304800 w 313946"/>
                <a:gd name="connsiteY6" fmla="*/ 19598 h 551992"/>
                <a:gd name="connsiteX0" fmla="*/ 100816 w 414762"/>
                <a:gd name="connsiteY0" fmla="*/ 543473 h 794728"/>
                <a:gd name="connsiteX1" fmla="*/ 5566 w 414762"/>
                <a:gd name="connsiteY1" fmla="*/ 791123 h 794728"/>
                <a:gd name="connsiteX2" fmla="*/ 310366 w 414762"/>
                <a:gd name="connsiteY2" fmla="*/ 314873 h 794728"/>
                <a:gd name="connsiteX3" fmla="*/ 186541 w 414762"/>
                <a:gd name="connsiteY3" fmla="*/ 95798 h 794728"/>
                <a:gd name="connsiteX4" fmla="*/ 396091 w 414762"/>
                <a:gd name="connsiteY4" fmla="*/ 143423 h 794728"/>
                <a:gd name="connsiteX5" fmla="*/ 405616 w 414762"/>
                <a:gd name="connsiteY5" fmla="*/ 10073 h 794728"/>
                <a:gd name="connsiteX6" fmla="*/ 405616 w 414762"/>
                <a:gd name="connsiteY6" fmla="*/ 19598 h 794728"/>
                <a:gd name="connsiteX0" fmla="*/ 0 w 780671"/>
                <a:gd name="connsiteY0" fmla="*/ 295823 h 791143"/>
                <a:gd name="connsiteX1" fmla="*/ 371475 w 780671"/>
                <a:gd name="connsiteY1" fmla="*/ 791123 h 791143"/>
                <a:gd name="connsiteX2" fmla="*/ 676275 w 780671"/>
                <a:gd name="connsiteY2" fmla="*/ 314873 h 791143"/>
                <a:gd name="connsiteX3" fmla="*/ 552450 w 780671"/>
                <a:gd name="connsiteY3" fmla="*/ 95798 h 791143"/>
                <a:gd name="connsiteX4" fmla="*/ 762000 w 780671"/>
                <a:gd name="connsiteY4" fmla="*/ 143423 h 791143"/>
                <a:gd name="connsiteX5" fmla="*/ 771525 w 780671"/>
                <a:gd name="connsiteY5" fmla="*/ 10073 h 791143"/>
                <a:gd name="connsiteX6" fmla="*/ 771525 w 780671"/>
                <a:gd name="connsiteY6" fmla="*/ 19598 h 791143"/>
                <a:gd name="connsiteX0" fmla="*/ 0 w 409196"/>
                <a:gd name="connsiteY0" fmla="*/ 791123 h 791143"/>
                <a:gd name="connsiteX1" fmla="*/ 304800 w 409196"/>
                <a:gd name="connsiteY1" fmla="*/ 314873 h 791143"/>
                <a:gd name="connsiteX2" fmla="*/ 180975 w 409196"/>
                <a:gd name="connsiteY2" fmla="*/ 95798 h 791143"/>
                <a:gd name="connsiteX3" fmla="*/ 390525 w 409196"/>
                <a:gd name="connsiteY3" fmla="*/ 143423 h 791143"/>
                <a:gd name="connsiteX4" fmla="*/ 400050 w 409196"/>
                <a:gd name="connsiteY4" fmla="*/ 10073 h 791143"/>
                <a:gd name="connsiteX5" fmla="*/ 400050 w 409196"/>
                <a:gd name="connsiteY5" fmla="*/ 19598 h 791143"/>
                <a:gd name="connsiteX0" fmla="*/ 0 w 323471"/>
                <a:gd name="connsiteY0" fmla="*/ 695873 h 695899"/>
                <a:gd name="connsiteX1" fmla="*/ 219075 w 323471"/>
                <a:gd name="connsiteY1" fmla="*/ 314873 h 695899"/>
                <a:gd name="connsiteX2" fmla="*/ 95250 w 323471"/>
                <a:gd name="connsiteY2" fmla="*/ 95798 h 695899"/>
                <a:gd name="connsiteX3" fmla="*/ 304800 w 323471"/>
                <a:gd name="connsiteY3" fmla="*/ 143423 h 695899"/>
                <a:gd name="connsiteX4" fmla="*/ 314325 w 323471"/>
                <a:gd name="connsiteY4" fmla="*/ 10073 h 695899"/>
                <a:gd name="connsiteX5" fmla="*/ 314325 w 323471"/>
                <a:gd name="connsiteY5" fmla="*/ 19598 h 695899"/>
                <a:gd name="connsiteX0" fmla="*/ 0 w 397725"/>
                <a:gd name="connsiteY0" fmla="*/ 695873 h 695899"/>
                <a:gd name="connsiteX1" fmla="*/ 219075 w 397725"/>
                <a:gd name="connsiteY1" fmla="*/ 314873 h 695899"/>
                <a:gd name="connsiteX2" fmla="*/ 95250 w 397725"/>
                <a:gd name="connsiteY2" fmla="*/ 95798 h 695899"/>
                <a:gd name="connsiteX3" fmla="*/ 390525 w 397725"/>
                <a:gd name="connsiteY3" fmla="*/ 76748 h 695899"/>
                <a:gd name="connsiteX4" fmla="*/ 314325 w 397725"/>
                <a:gd name="connsiteY4" fmla="*/ 10073 h 695899"/>
                <a:gd name="connsiteX5" fmla="*/ 314325 w 397725"/>
                <a:gd name="connsiteY5" fmla="*/ 19598 h 695899"/>
                <a:gd name="connsiteX0" fmla="*/ 0 w 397725"/>
                <a:gd name="connsiteY0" fmla="*/ 727762 h 727788"/>
                <a:gd name="connsiteX1" fmla="*/ 219075 w 397725"/>
                <a:gd name="connsiteY1" fmla="*/ 346762 h 727788"/>
                <a:gd name="connsiteX2" fmla="*/ 95250 w 397725"/>
                <a:gd name="connsiteY2" fmla="*/ 127687 h 727788"/>
                <a:gd name="connsiteX3" fmla="*/ 390525 w 397725"/>
                <a:gd name="connsiteY3" fmla="*/ 108637 h 727788"/>
                <a:gd name="connsiteX4" fmla="*/ 314325 w 397725"/>
                <a:gd name="connsiteY4" fmla="*/ 41962 h 727788"/>
                <a:gd name="connsiteX5" fmla="*/ 352425 w 397725"/>
                <a:gd name="connsiteY5" fmla="*/ 3862 h 727788"/>
                <a:gd name="connsiteX0" fmla="*/ 0 w 397725"/>
                <a:gd name="connsiteY0" fmla="*/ 685800 h 685826"/>
                <a:gd name="connsiteX1" fmla="*/ 219075 w 397725"/>
                <a:gd name="connsiteY1" fmla="*/ 304800 h 685826"/>
                <a:gd name="connsiteX2" fmla="*/ 95250 w 397725"/>
                <a:gd name="connsiteY2" fmla="*/ 85725 h 685826"/>
                <a:gd name="connsiteX3" fmla="*/ 390525 w 397725"/>
                <a:gd name="connsiteY3" fmla="*/ 66675 h 685826"/>
                <a:gd name="connsiteX4" fmla="*/ 314325 w 397725"/>
                <a:gd name="connsiteY4" fmla="*/ 0 h 685826"/>
                <a:gd name="connsiteX0" fmla="*/ 0 w 406758"/>
                <a:gd name="connsiteY0" fmla="*/ 781050 h 781076"/>
                <a:gd name="connsiteX1" fmla="*/ 219075 w 406758"/>
                <a:gd name="connsiteY1" fmla="*/ 400050 h 781076"/>
                <a:gd name="connsiteX2" fmla="*/ 95250 w 406758"/>
                <a:gd name="connsiteY2" fmla="*/ 180975 h 781076"/>
                <a:gd name="connsiteX3" fmla="*/ 390525 w 406758"/>
                <a:gd name="connsiteY3" fmla="*/ 161925 h 781076"/>
                <a:gd name="connsiteX4" fmla="*/ 371475 w 406758"/>
                <a:gd name="connsiteY4" fmla="*/ 0 h 781076"/>
                <a:gd name="connsiteX0" fmla="*/ 0 w 395988"/>
                <a:gd name="connsiteY0" fmla="*/ 695325 h 695351"/>
                <a:gd name="connsiteX1" fmla="*/ 219075 w 395988"/>
                <a:gd name="connsiteY1" fmla="*/ 314325 h 695351"/>
                <a:gd name="connsiteX2" fmla="*/ 95250 w 395988"/>
                <a:gd name="connsiteY2" fmla="*/ 95250 h 695351"/>
                <a:gd name="connsiteX3" fmla="*/ 390525 w 395988"/>
                <a:gd name="connsiteY3" fmla="*/ 76200 h 695351"/>
                <a:gd name="connsiteX4" fmla="*/ 295275 w 395988"/>
                <a:gd name="connsiteY4" fmla="*/ 0 h 695351"/>
                <a:gd name="connsiteX0" fmla="*/ 0 w 398772"/>
                <a:gd name="connsiteY0" fmla="*/ 704850 h 704876"/>
                <a:gd name="connsiteX1" fmla="*/ 219075 w 398772"/>
                <a:gd name="connsiteY1" fmla="*/ 323850 h 704876"/>
                <a:gd name="connsiteX2" fmla="*/ 95250 w 398772"/>
                <a:gd name="connsiteY2" fmla="*/ 104775 h 704876"/>
                <a:gd name="connsiteX3" fmla="*/ 390525 w 398772"/>
                <a:gd name="connsiteY3" fmla="*/ 85725 h 704876"/>
                <a:gd name="connsiteX4" fmla="*/ 323850 w 398772"/>
                <a:gd name="connsiteY4" fmla="*/ 0 h 704876"/>
                <a:gd name="connsiteX0" fmla="*/ 0 w 392872"/>
                <a:gd name="connsiteY0" fmla="*/ 704850 h 704876"/>
                <a:gd name="connsiteX1" fmla="*/ 219075 w 392872"/>
                <a:gd name="connsiteY1" fmla="*/ 323850 h 704876"/>
                <a:gd name="connsiteX2" fmla="*/ 219075 w 392872"/>
                <a:gd name="connsiteY2" fmla="*/ 104775 h 704876"/>
                <a:gd name="connsiteX3" fmla="*/ 390525 w 392872"/>
                <a:gd name="connsiteY3" fmla="*/ 85725 h 704876"/>
                <a:gd name="connsiteX4" fmla="*/ 323850 w 392872"/>
                <a:gd name="connsiteY4" fmla="*/ 0 h 704876"/>
                <a:gd name="connsiteX0" fmla="*/ 0 w 399828"/>
                <a:gd name="connsiteY0" fmla="*/ 704850 h 704875"/>
                <a:gd name="connsiteX1" fmla="*/ 219075 w 399828"/>
                <a:gd name="connsiteY1" fmla="*/ 323850 h 704875"/>
                <a:gd name="connsiteX2" fmla="*/ 76200 w 399828"/>
                <a:gd name="connsiteY2" fmla="*/ 171450 h 704875"/>
                <a:gd name="connsiteX3" fmla="*/ 390525 w 399828"/>
                <a:gd name="connsiteY3" fmla="*/ 85725 h 704875"/>
                <a:gd name="connsiteX4" fmla="*/ 323850 w 399828"/>
                <a:gd name="connsiteY4" fmla="*/ 0 h 704875"/>
                <a:gd name="connsiteX0" fmla="*/ 0 w 399828"/>
                <a:gd name="connsiteY0" fmla="*/ 704850 h 704887"/>
                <a:gd name="connsiteX1" fmla="*/ 209550 w 399828"/>
                <a:gd name="connsiteY1" fmla="*/ 419100 h 704887"/>
                <a:gd name="connsiteX2" fmla="*/ 76200 w 399828"/>
                <a:gd name="connsiteY2" fmla="*/ 171450 h 704887"/>
                <a:gd name="connsiteX3" fmla="*/ 390525 w 399828"/>
                <a:gd name="connsiteY3" fmla="*/ 85725 h 704887"/>
                <a:gd name="connsiteX4" fmla="*/ 323850 w 399828"/>
                <a:gd name="connsiteY4" fmla="*/ 0 h 704887"/>
                <a:gd name="connsiteX0" fmla="*/ 0 w 395803"/>
                <a:gd name="connsiteY0" fmla="*/ 704850 h 704887"/>
                <a:gd name="connsiteX1" fmla="*/ 209550 w 395803"/>
                <a:gd name="connsiteY1" fmla="*/ 419100 h 704887"/>
                <a:gd name="connsiteX2" fmla="*/ 152400 w 395803"/>
                <a:gd name="connsiteY2" fmla="*/ 161925 h 704887"/>
                <a:gd name="connsiteX3" fmla="*/ 390525 w 395803"/>
                <a:gd name="connsiteY3" fmla="*/ 85725 h 704887"/>
                <a:gd name="connsiteX4" fmla="*/ 323850 w 395803"/>
                <a:gd name="connsiteY4" fmla="*/ 0 h 704887"/>
                <a:gd name="connsiteX0" fmla="*/ 0 w 395803"/>
                <a:gd name="connsiteY0" fmla="*/ 704850 h 704906"/>
                <a:gd name="connsiteX1" fmla="*/ 209550 w 395803"/>
                <a:gd name="connsiteY1" fmla="*/ 485775 h 704906"/>
                <a:gd name="connsiteX2" fmla="*/ 152400 w 395803"/>
                <a:gd name="connsiteY2" fmla="*/ 161925 h 704906"/>
                <a:gd name="connsiteX3" fmla="*/ 390525 w 395803"/>
                <a:gd name="connsiteY3" fmla="*/ 85725 h 704906"/>
                <a:gd name="connsiteX4" fmla="*/ 323850 w 395803"/>
                <a:gd name="connsiteY4" fmla="*/ 0 h 704906"/>
                <a:gd name="connsiteX0" fmla="*/ 0 w 396755"/>
                <a:gd name="connsiteY0" fmla="*/ 704850 h 704902"/>
                <a:gd name="connsiteX1" fmla="*/ 209550 w 396755"/>
                <a:gd name="connsiteY1" fmla="*/ 485775 h 704902"/>
                <a:gd name="connsiteX2" fmla="*/ 133350 w 396755"/>
                <a:gd name="connsiteY2" fmla="*/ 228600 h 704902"/>
                <a:gd name="connsiteX3" fmla="*/ 390525 w 396755"/>
                <a:gd name="connsiteY3" fmla="*/ 85725 h 704902"/>
                <a:gd name="connsiteX4" fmla="*/ 323850 w 396755"/>
                <a:gd name="connsiteY4" fmla="*/ 0 h 704902"/>
                <a:gd name="connsiteX0" fmla="*/ 0 w 399296"/>
                <a:gd name="connsiteY0" fmla="*/ 704850 h 704902"/>
                <a:gd name="connsiteX1" fmla="*/ 209550 w 399296"/>
                <a:gd name="connsiteY1" fmla="*/ 485775 h 704902"/>
                <a:gd name="connsiteX2" fmla="*/ 85725 w 399296"/>
                <a:gd name="connsiteY2" fmla="*/ 219075 h 704902"/>
                <a:gd name="connsiteX3" fmla="*/ 390525 w 399296"/>
                <a:gd name="connsiteY3" fmla="*/ 85725 h 704902"/>
                <a:gd name="connsiteX4" fmla="*/ 323850 w 399296"/>
                <a:gd name="connsiteY4" fmla="*/ 0 h 704902"/>
                <a:gd name="connsiteX0" fmla="*/ 0 w 390525"/>
                <a:gd name="connsiteY0" fmla="*/ 619125 h 619177"/>
                <a:gd name="connsiteX1" fmla="*/ 209550 w 390525"/>
                <a:gd name="connsiteY1" fmla="*/ 400050 h 619177"/>
                <a:gd name="connsiteX2" fmla="*/ 85725 w 390525"/>
                <a:gd name="connsiteY2" fmla="*/ 133350 h 619177"/>
                <a:gd name="connsiteX3" fmla="*/ 390525 w 390525"/>
                <a:gd name="connsiteY3" fmla="*/ 0 h 619177"/>
                <a:gd name="connsiteX0" fmla="*/ 0 w 466725"/>
                <a:gd name="connsiteY0" fmla="*/ 666750 h 666802"/>
                <a:gd name="connsiteX1" fmla="*/ 209550 w 466725"/>
                <a:gd name="connsiteY1" fmla="*/ 447675 h 666802"/>
                <a:gd name="connsiteX2" fmla="*/ 85725 w 466725"/>
                <a:gd name="connsiteY2" fmla="*/ 180975 h 666802"/>
                <a:gd name="connsiteX3" fmla="*/ 466725 w 466725"/>
                <a:gd name="connsiteY3" fmla="*/ 0 h 666802"/>
                <a:gd name="connsiteX0" fmla="*/ 0 w 390525"/>
                <a:gd name="connsiteY0" fmla="*/ 723900 h 723939"/>
                <a:gd name="connsiteX1" fmla="*/ 133350 w 390525"/>
                <a:gd name="connsiteY1" fmla="*/ 447675 h 723939"/>
                <a:gd name="connsiteX2" fmla="*/ 9525 w 390525"/>
                <a:gd name="connsiteY2" fmla="*/ 180975 h 723939"/>
                <a:gd name="connsiteX3" fmla="*/ 390525 w 390525"/>
                <a:gd name="connsiteY3" fmla="*/ 0 h 723939"/>
                <a:gd name="connsiteX0" fmla="*/ 0 w 590550"/>
                <a:gd name="connsiteY0" fmla="*/ 676275 h 676324"/>
                <a:gd name="connsiteX1" fmla="*/ 333375 w 590550"/>
                <a:gd name="connsiteY1" fmla="*/ 447675 h 676324"/>
                <a:gd name="connsiteX2" fmla="*/ 209550 w 590550"/>
                <a:gd name="connsiteY2" fmla="*/ 180975 h 676324"/>
                <a:gd name="connsiteX3" fmla="*/ 590550 w 590550"/>
                <a:gd name="connsiteY3" fmla="*/ 0 h 676324"/>
                <a:gd name="connsiteX0" fmla="*/ 83712 w 388512"/>
                <a:gd name="connsiteY0" fmla="*/ 866775 h 866799"/>
                <a:gd name="connsiteX1" fmla="*/ 131337 w 388512"/>
                <a:gd name="connsiteY1" fmla="*/ 447675 h 866799"/>
                <a:gd name="connsiteX2" fmla="*/ 7512 w 388512"/>
                <a:gd name="connsiteY2" fmla="*/ 180975 h 866799"/>
                <a:gd name="connsiteX3" fmla="*/ 388512 w 388512"/>
                <a:gd name="connsiteY3" fmla="*/ 0 h 866799"/>
                <a:gd name="connsiteX0" fmla="*/ 0 w 447675"/>
                <a:gd name="connsiteY0" fmla="*/ 771525 h 771557"/>
                <a:gd name="connsiteX1" fmla="*/ 190500 w 447675"/>
                <a:gd name="connsiteY1" fmla="*/ 447675 h 771557"/>
                <a:gd name="connsiteX2" fmla="*/ 66675 w 447675"/>
                <a:gd name="connsiteY2" fmla="*/ 180975 h 771557"/>
                <a:gd name="connsiteX3" fmla="*/ 447675 w 447675"/>
                <a:gd name="connsiteY3" fmla="*/ 0 h 771557"/>
                <a:gd name="connsiteX0" fmla="*/ 0 w 561975"/>
                <a:gd name="connsiteY0" fmla="*/ 723900 h 723939"/>
                <a:gd name="connsiteX1" fmla="*/ 304800 w 561975"/>
                <a:gd name="connsiteY1" fmla="*/ 447675 h 723939"/>
                <a:gd name="connsiteX2" fmla="*/ 180975 w 561975"/>
                <a:gd name="connsiteY2" fmla="*/ 180975 h 723939"/>
                <a:gd name="connsiteX3" fmla="*/ 561975 w 561975"/>
                <a:gd name="connsiteY3" fmla="*/ 0 h 723939"/>
                <a:gd name="connsiteX0" fmla="*/ 0 w 390525"/>
                <a:gd name="connsiteY0" fmla="*/ 657225 h 657280"/>
                <a:gd name="connsiteX1" fmla="*/ 133350 w 390525"/>
                <a:gd name="connsiteY1" fmla="*/ 447675 h 657280"/>
                <a:gd name="connsiteX2" fmla="*/ 9525 w 390525"/>
                <a:gd name="connsiteY2" fmla="*/ 180975 h 657280"/>
                <a:gd name="connsiteX3" fmla="*/ 390525 w 390525"/>
                <a:gd name="connsiteY3" fmla="*/ 0 h 657280"/>
                <a:gd name="connsiteX0" fmla="*/ 16627 w 388102"/>
                <a:gd name="connsiteY0" fmla="*/ 609600 h 609678"/>
                <a:gd name="connsiteX1" fmla="*/ 130927 w 388102"/>
                <a:gd name="connsiteY1" fmla="*/ 447675 h 609678"/>
                <a:gd name="connsiteX2" fmla="*/ 7102 w 388102"/>
                <a:gd name="connsiteY2" fmla="*/ 180975 h 609678"/>
                <a:gd name="connsiteX3" fmla="*/ 388102 w 388102"/>
                <a:gd name="connsiteY3" fmla="*/ 0 h 609678"/>
                <a:gd name="connsiteX0" fmla="*/ 613292 w 630054"/>
                <a:gd name="connsiteY0" fmla="*/ 781050 h 781081"/>
                <a:gd name="connsiteX1" fmla="*/ 137042 w 630054"/>
                <a:gd name="connsiteY1" fmla="*/ 447675 h 781081"/>
                <a:gd name="connsiteX2" fmla="*/ 13217 w 630054"/>
                <a:gd name="connsiteY2" fmla="*/ 180975 h 781081"/>
                <a:gd name="connsiteX3" fmla="*/ 394217 w 630054"/>
                <a:gd name="connsiteY3" fmla="*/ 0 h 781081"/>
                <a:gd name="connsiteX0" fmla="*/ 622986 w 639517"/>
                <a:gd name="connsiteY0" fmla="*/ 676275 h 676324"/>
                <a:gd name="connsiteX1" fmla="*/ 137211 w 639517"/>
                <a:gd name="connsiteY1" fmla="*/ 447675 h 676324"/>
                <a:gd name="connsiteX2" fmla="*/ 13386 w 639517"/>
                <a:gd name="connsiteY2" fmla="*/ 180975 h 676324"/>
                <a:gd name="connsiteX3" fmla="*/ 394386 w 639517"/>
                <a:gd name="connsiteY3" fmla="*/ 0 h 676324"/>
                <a:gd name="connsiteX0" fmla="*/ 777777 w 2680953"/>
                <a:gd name="connsiteY0" fmla="*/ 659826 h 659875"/>
                <a:gd name="connsiteX1" fmla="*/ 292002 w 2680953"/>
                <a:gd name="connsiteY1" fmla="*/ 431226 h 659875"/>
                <a:gd name="connsiteX2" fmla="*/ 168177 w 2680953"/>
                <a:gd name="connsiteY2" fmla="*/ 164526 h 659875"/>
                <a:gd name="connsiteX3" fmla="*/ 2680952 w 2680953"/>
                <a:gd name="connsiteY3" fmla="*/ 0 h 659875"/>
                <a:gd name="connsiteX0" fmla="*/ 292002 w 2680953"/>
                <a:gd name="connsiteY0" fmla="*/ 431226 h 431226"/>
                <a:gd name="connsiteX1" fmla="*/ 168177 w 2680953"/>
                <a:gd name="connsiteY1" fmla="*/ 164526 h 431226"/>
                <a:gd name="connsiteX2" fmla="*/ 2680952 w 2680953"/>
                <a:gd name="connsiteY2" fmla="*/ 0 h 431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0953" h="431226">
                  <a:moveTo>
                    <a:pt x="292002" y="431226"/>
                  </a:moveTo>
                  <a:cubicBezTo>
                    <a:pt x="190402" y="348676"/>
                    <a:pt x="-229981" y="236397"/>
                    <a:pt x="168177" y="164526"/>
                  </a:cubicBezTo>
                  <a:cubicBezTo>
                    <a:pt x="566335" y="92655"/>
                    <a:pt x="2641265" y="36512"/>
                    <a:pt x="2680952" y="0"/>
                  </a:cubicBezTo>
                </a:path>
              </a:pathLst>
            </a:custGeom>
            <a:noFill/>
            <a:ln w="63500" cap="rnd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10E69F3-CC50-849E-0B3F-DC22578E366F}"/>
                </a:ext>
              </a:extLst>
            </p:cNvPr>
            <p:cNvCxnSpPr>
              <a:cxnSpLocks/>
              <a:endCxn id="60" idx="1"/>
            </p:cNvCxnSpPr>
            <p:nvPr/>
          </p:nvCxnSpPr>
          <p:spPr>
            <a:xfrm>
              <a:off x="6892047" y="459000"/>
              <a:ext cx="56367" cy="244330"/>
            </a:xfrm>
            <a:prstGeom prst="line">
              <a:avLst/>
            </a:prstGeom>
            <a:ln w="635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1189B18-D067-86A9-5803-088993C97B0A}"/>
              </a:ext>
            </a:extLst>
          </p:cNvPr>
          <p:cNvGrpSpPr/>
          <p:nvPr/>
        </p:nvGrpSpPr>
        <p:grpSpPr>
          <a:xfrm rot="764870" flipV="1">
            <a:off x="703687" y="5606394"/>
            <a:ext cx="193953" cy="640393"/>
            <a:chOff x="6892047" y="459000"/>
            <a:chExt cx="193953" cy="640393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49D2A78-37D3-2B3F-6170-D04D5A0A1369}"/>
                </a:ext>
              </a:extLst>
            </p:cNvPr>
            <p:cNvSpPr/>
            <p:nvPr/>
          </p:nvSpPr>
          <p:spPr>
            <a:xfrm>
              <a:off x="6939205" y="459000"/>
              <a:ext cx="146795" cy="640393"/>
            </a:xfrm>
            <a:custGeom>
              <a:avLst/>
              <a:gdLst>
                <a:gd name="connsiteX0" fmla="*/ 0 w 313946"/>
                <a:gd name="connsiteY0" fmla="*/ 543473 h 551992"/>
                <a:gd name="connsiteX1" fmla="*/ 57150 w 313946"/>
                <a:gd name="connsiteY1" fmla="*/ 524423 h 551992"/>
                <a:gd name="connsiteX2" fmla="*/ 209550 w 313946"/>
                <a:gd name="connsiteY2" fmla="*/ 314873 h 551992"/>
                <a:gd name="connsiteX3" fmla="*/ 85725 w 313946"/>
                <a:gd name="connsiteY3" fmla="*/ 95798 h 551992"/>
                <a:gd name="connsiteX4" fmla="*/ 295275 w 313946"/>
                <a:gd name="connsiteY4" fmla="*/ 143423 h 551992"/>
                <a:gd name="connsiteX5" fmla="*/ 304800 w 313946"/>
                <a:gd name="connsiteY5" fmla="*/ 10073 h 551992"/>
                <a:gd name="connsiteX6" fmla="*/ 304800 w 313946"/>
                <a:gd name="connsiteY6" fmla="*/ 19598 h 551992"/>
                <a:gd name="connsiteX0" fmla="*/ 4854 w 318800"/>
                <a:gd name="connsiteY0" fmla="*/ 543473 h 572276"/>
                <a:gd name="connsiteX1" fmla="*/ 62004 w 318800"/>
                <a:gd name="connsiteY1" fmla="*/ 524423 h 572276"/>
                <a:gd name="connsiteX2" fmla="*/ 4854 w 318800"/>
                <a:gd name="connsiteY2" fmla="*/ 562523 h 572276"/>
                <a:gd name="connsiteX3" fmla="*/ 214404 w 318800"/>
                <a:gd name="connsiteY3" fmla="*/ 314873 h 572276"/>
                <a:gd name="connsiteX4" fmla="*/ 90579 w 318800"/>
                <a:gd name="connsiteY4" fmla="*/ 95798 h 572276"/>
                <a:gd name="connsiteX5" fmla="*/ 300129 w 318800"/>
                <a:gd name="connsiteY5" fmla="*/ 143423 h 572276"/>
                <a:gd name="connsiteX6" fmla="*/ 309654 w 318800"/>
                <a:gd name="connsiteY6" fmla="*/ 10073 h 572276"/>
                <a:gd name="connsiteX7" fmla="*/ 309654 w 318800"/>
                <a:gd name="connsiteY7" fmla="*/ 19598 h 572276"/>
                <a:gd name="connsiteX0" fmla="*/ 0 w 313946"/>
                <a:gd name="connsiteY0" fmla="*/ 543473 h 551992"/>
                <a:gd name="connsiteX1" fmla="*/ 57150 w 313946"/>
                <a:gd name="connsiteY1" fmla="*/ 524423 h 551992"/>
                <a:gd name="connsiteX2" fmla="*/ 209550 w 313946"/>
                <a:gd name="connsiteY2" fmla="*/ 314873 h 551992"/>
                <a:gd name="connsiteX3" fmla="*/ 85725 w 313946"/>
                <a:gd name="connsiteY3" fmla="*/ 95798 h 551992"/>
                <a:gd name="connsiteX4" fmla="*/ 295275 w 313946"/>
                <a:gd name="connsiteY4" fmla="*/ 143423 h 551992"/>
                <a:gd name="connsiteX5" fmla="*/ 304800 w 313946"/>
                <a:gd name="connsiteY5" fmla="*/ 10073 h 551992"/>
                <a:gd name="connsiteX6" fmla="*/ 304800 w 313946"/>
                <a:gd name="connsiteY6" fmla="*/ 19598 h 551992"/>
                <a:gd name="connsiteX0" fmla="*/ 100816 w 414762"/>
                <a:gd name="connsiteY0" fmla="*/ 543473 h 794728"/>
                <a:gd name="connsiteX1" fmla="*/ 5566 w 414762"/>
                <a:gd name="connsiteY1" fmla="*/ 791123 h 794728"/>
                <a:gd name="connsiteX2" fmla="*/ 310366 w 414762"/>
                <a:gd name="connsiteY2" fmla="*/ 314873 h 794728"/>
                <a:gd name="connsiteX3" fmla="*/ 186541 w 414762"/>
                <a:gd name="connsiteY3" fmla="*/ 95798 h 794728"/>
                <a:gd name="connsiteX4" fmla="*/ 396091 w 414762"/>
                <a:gd name="connsiteY4" fmla="*/ 143423 h 794728"/>
                <a:gd name="connsiteX5" fmla="*/ 405616 w 414762"/>
                <a:gd name="connsiteY5" fmla="*/ 10073 h 794728"/>
                <a:gd name="connsiteX6" fmla="*/ 405616 w 414762"/>
                <a:gd name="connsiteY6" fmla="*/ 19598 h 794728"/>
                <a:gd name="connsiteX0" fmla="*/ 0 w 780671"/>
                <a:gd name="connsiteY0" fmla="*/ 295823 h 791143"/>
                <a:gd name="connsiteX1" fmla="*/ 371475 w 780671"/>
                <a:gd name="connsiteY1" fmla="*/ 791123 h 791143"/>
                <a:gd name="connsiteX2" fmla="*/ 676275 w 780671"/>
                <a:gd name="connsiteY2" fmla="*/ 314873 h 791143"/>
                <a:gd name="connsiteX3" fmla="*/ 552450 w 780671"/>
                <a:gd name="connsiteY3" fmla="*/ 95798 h 791143"/>
                <a:gd name="connsiteX4" fmla="*/ 762000 w 780671"/>
                <a:gd name="connsiteY4" fmla="*/ 143423 h 791143"/>
                <a:gd name="connsiteX5" fmla="*/ 771525 w 780671"/>
                <a:gd name="connsiteY5" fmla="*/ 10073 h 791143"/>
                <a:gd name="connsiteX6" fmla="*/ 771525 w 780671"/>
                <a:gd name="connsiteY6" fmla="*/ 19598 h 791143"/>
                <a:gd name="connsiteX0" fmla="*/ 0 w 409196"/>
                <a:gd name="connsiteY0" fmla="*/ 791123 h 791143"/>
                <a:gd name="connsiteX1" fmla="*/ 304800 w 409196"/>
                <a:gd name="connsiteY1" fmla="*/ 314873 h 791143"/>
                <a:gd name="connsiteX2" fmla="*/ 180975 w 409196"/>
                <a:gd name="connsiteY2" fmla="*/ 95798 h 791143"/>
                <a:gd name="connsiteX3" fmla="*/ 390525 w 409196"/>
                <a:gd name="connsiteY3" fmla="*/ 143423 h 791143"/>
                <a:gd name="connsiteX4" fmla="*/ 400050 w 409196"/>
                <a:gd name="connsiteY4" fmla="*/ 10073 h 791143"/>
                <a:gd name="connsiteX5" fmla="*/ 400050 w 409196"/>
                <a:gd name="connsiteY5" fmla="*/ 19598 h 791143"/>
                <a:gd name="connsiteX0" fmla="*/ 0 w 323471"/>
                <a:gd name="connsiteY0" fmla="*/ 695873 h 695899"/>
                <a:gd name="connsiteX1" fmla="*/ 219075 w 323471"/>
                <a:gd name="connsiteY1" fmla="*/ 314873 h 695899"/>
                <a:gd name="connsiteX2" fmla="*/ 95250 w 323471"/>
                <a:gd name="connsiteY2" fmla="*/ 95798 h 695899"/>
                <a:gd name="connsiteX3" fmla="*/ 304800 w 323471"/>
                <a:gd name="connsiteY3" fmla="*/ 143423 h 695899"/>
                <a:gd name="connsiteX4" fmla="*/ 314325 w 323471"/>
                <a:gd name="connsiteY4" fmla="*/ 10073 h 695899"/>
                <a:gd name="connsiteX5" fmla="*/ 314325 w 323471"/>
                <a:gd name="connsiteY5" fmla="*/ 19598 h 695899"/>
                <a:gd name="connsiteX0" fmla="*/ 0 w 397725"/>
                <a:gd name="connsiteY0" fmla="*/ 695873 h 695899"/>
                <a:gd name="connsiteX1" fmla="*/ 219075 w 397725"/>
                <a:gd name="connsiteY1" fmla="*/ 314873 h 695899"/>
                <a:gd name="connsiteX2" fmla="*/ 95250 w 397725"/>
                <a:gd name="connsiteY2" fmla="*/ 95798 h 695899"/>
                <a:gd name="connsiteX3" fmla="*/ 390525 w 397725"/>
                <a:gd name="connsiteY3" fmla="*/ 76748 h 695899"/>
                <a:gd name="connsiteX4" fmla="*/ 314325 w 397725"/>
                <a:gd name="connsiteY4" fmla="*/ 10073 h 695899"/>
                <a:gd name="connsiteX5" fmla="*/ 314325 w 397725"/>
                <a:gd name="connsiteY5" fmla="*/ 19598 h 695899"/>
                <a:gd name="connsiteX0" fmla="*/ 0 w 397725"/>
                <a:gd name="connsiteY0" fmla="*/ 727762 h 727788"/>
                <a:gd name="connsiteX1" fmla="*/ 219075 w 397725"/>
                <a:gd name="connsiteY1" fmla="*/ 346762 h 727788"/>
                <a:gd name="connsiteX2" fmla="*/ 95250 w 397725"/>
                <a:gd name="connsiteY2" fmla="*/ 127687 h 727788"/>
                <a:gd name="connsiteX3" fmla="*/ 390525 w 397725"/>
                <a:gd name="connsiteY3" fmla="*/ 108637 h 727788"/>
                <a:gd name="connsiteX4" fmla="*/ 314325 w 397725"/>
                <a:gd name="connsiteY4" fmla="*/ 41962 h 727788"/>
                <a:gd name="connsiteX5" fmla="*/ 352425 w 397725"/>
                <a:gd name="connsiteY5" fmla="*/ 3862 h 727788"/>
                <a:gd name="connsiteX0" fmla="*/ 0 w 397725"/>
                <a:gd name="connsiteY0" fmla="*/ 685800 h 685826"/>
                <a:gd name="connsiteX1" fmla="*/ 219075 w 397725"/>
                <a:gd name="connsiteY1" fmla="*/ 304800 h 685826"/>
                <a:gd name="connsiteX2" fmla="*/ 95250 w 397725"/>
                <a:gd name="connsiteY2" fmla="*/ 85725 h 685826"/>
                <a:gd name="connsiteX3" fmla="*/ 390525 w 397725"/>
                <a:gd name="connsiteY3" fmla="*/ 66675 h 685826"/>
                <a:gd name="connsiteX4" fmla="*/ 314325 w 397725"/>
                <a:gd name="connsiteY4" fmla="*/ 0 h 685826"/>
                <a:gd name="connsiteX0" fmla="*/ 0 w 406758"/>
                <a:gd name="connsiteY0" fmla="*/ 781050 h 781076"/>
                <a:gd name="connsiteX1" fmla="*/ 219075 w 406758"/>
                <a:gd name="connsiteY1" fmla="*/ 400050 h 781076"/>
                <a:gd name="connsiteX2" fmla="*/ 95250 w 406758"/>
                <a:gd name="connsiteY2" fmla="*/ 180975 h 781076"/>
                <a:gd name="connsiteX3" fmla="*/ 390525 w 406758"/>
                <a:gd name="connsiteY3" fmla="*/ 161925 h 781076"/>
                <a:gd name="connsiteX4" fmla="*/ 371475 w 406758"/>
                <a:gd name="connsiteY4" fmla="*/ 0 h 781076"/>
                <a:gd name="connsiteX0" fmla="*/ 0 w 395988"/>
                <a:gd name="connsiteY0" fmla="*/ 695325 h 695351"/>
                <a:gd name="connsiteX1" fmla="*/ 219075 w 395988"/>
                <a:gd name="connsiteY1" fmla="*/ 314325 h 695351"/>
                <a:gd name="connsiteX2" fmla="*/ 95250 w 395988"/>
                <a:gd name="connsiteY2" fmla="*/ 95250 h 695351"/>
                <a:gd name="connsiteX3" fmla="*/ 390525 w 395988"/>
                <a:gd name="connsiteY3" fmla="*/ 76200 h 695351"/>
                <a:gd name="connsiteX4" fmla="*/ 295275 w 395988"/>
                <a:gd name="connsiteY4" fmla="*/ 0 h 695351"/>
                <a:gd name="connsiteX0" fmla="*/ 0 w 398772"/>
                <a:gd name="connsiteY0" fmla="*/ 704850 h 704876"/>
                <a:gd name="connsiteX1" fmla="*/ 219075 w 398772"/>
                <a:gd name="connsiteY1" fmla="*/ 323850 h 704876"/>
                <a:gd name="connsiteX2" fmla="*/ 95250 w 398772"/>
                <a:gd name="connsiteY2" fmla="*/ 104775 h 704876"/>
                <a:gd name="connsiteX3" fmla="*/ 390525 w 398772"/>
                <a:gd name="connsiteY3" fmla="*/ 85725 h 704876"/>
                <a:gd name="connsiteX4" fmla="*/ 323850 w 398772"/>
                <a:gd name="connsiteY4" fmla="*/ 0 h 704876"/>
                <a:gd name="connsiteX0" fmla="*/ 0 w 392872"/>
                <a:gd name="connsiteY0" fmla="*/ 704850 h 704876"/>
                <a:gd name="connsiteX1" fmla="*/ 219075 w 392872"/>
                <a:gd name="connsiteY1" fmla="*/ 323850 h 704876"/>
                <a:gd name="connsiteX2" fmla="*/ 219075 w 392872"/>
                <a:gd name="connsiteY2" fmla="*/ 104775 h 704876"/>
                <a:gd name="connsiteX3" fmla="*/ 390525 w 392872"/>
                <a:gd name="connsiteY3" fmla="*/ 85725 h 704876"/>
                <a:gd name="connsiteX4" fmla="*/ 323850 w 392872"/>
                <a:gd name="connsiteY4" fmla="*/ 0 h 704876"/>
                <a:gd name="connsiteX0" fmla="*/ 0 w 399828"/>
                <a:gd name="connsiteY0" fmla="*/ 704850 h 704875"/>
                <a:gd name="connsiteX1" fmla="*/ 219075 w 399828"/>
                <a:gd name="connsiteY1" fmla="*/ 323850 h 704875"/>
                <a:gd name="connsiteX2" fmla="*/ 76200 w 399828"/>
                <a:gd name="connsiteY2" fmla="*/ 171450 h 704875"/>
                <a:gd name="connsiteX3" fmla="*/ 390525 w 399828"/>
                <a:gd name="connsiteY3" fmla="*/ 85725 h 704875"/>
                <a:gd name="connsiteX4" fmla="*/ 323850 w 399828"/>
                <a:gd name="connsiteY4" fmla="*/ 0 h 704875"/>
                <a:gd name="connsiteX0" fmla="*/ 0 w 399828"/>
                <a:gd name="connsiteY0" fmla="*/ 704850 h 704887"/>
                <a:gd name="connsiteX1" fmla="*/ 209550 w 399828"/>
                <a:gd name="connsiteY1" fmla="*/ 419100 h 704887"/>
                <a:gd name="connsiteX2" fmla="*/ 76200 w 399828"/>
                <a:gd name="connsiteY2" fmla="*/ 171450 h 704887"/>
                <a:gd name="connsiteX3" fmla="*/ 390525 w 399828"/>
                <a:gd name="connsiteY3" fmla="*/ 85725 h 704887"/>
                <a:gd name="connsiteX4" fmla="*/ 323850 w 399828"/>
                <a:gd name="connsiteY4" fmla="*/ 0 h 704887"/>
                <a:gd name="connsiteX0" fmla="*/ 0 w 395803"/>
                <a:gd name="connsiteY0" fmla="*/ 704850 h 704887"/>
                <a:gd name="connsiteX1" fmla="*/ 209550 w 395803"/>
                <a:gd name="connsiteY1" fmla="*/ 419100 h 704887"/>
                <a:gd name="connsiteX2" fmla="*/ 152400 w 395803"/>
                <a:gd name="connsiteY2" fmla="*/ 161925 h 704887"/>
                <a:gd name="connsiteX3" fmla="*/ 390525 w 395803"/>
                <a:gd name="connsiteY3" fmla="*/ 85725 h 704887"/>
                <a:gd name="connsiteX4" fmla="*/ 323850 w 395803"/>
                <a:gd name="connsiteY4" fmla="*/ 0 h 704887"/>
                <a:gd name="connsiteX0" fmla="*/ 0 w 395803"/>
                <a:gd name="connsiteY0" fmla="*/ 704850 h 704906"/>
                <a:gd name="connsiteX1" fmla="*/ 209550 w 395803"/>
                <a:gd name="connsiteY1" fmla="*/ 485775 h 704906"/>
                <a:gd name="connsiteX2" fmla="*/ 152400 w 395803"/>
                <a:gd name="connsiteY2" fmla="*/ 161925 h 704906"/>
                <a:gd name="connsiteX3" fmla="*/ 390525 w 395803"/>
                <a:gd name="connsiteY3" fmla="*/ 85725 h 704906"/>
                <a:gd name="connsiteX4" fmla="*/ 323850 w 395803"/>
                <a:gd name="connsiteY4" fmla="*/ 0 h 704906"/>
                <a:gd name="connsiteX0" fmla="*/ 0 w 396755"/>
                <a:gd name="connsiteY0" fmla="*/ 704850 h 704902"/>
                <a:gd name="connsiteX1" fmla="*/ 209550 w 396755"/>
                <a:gd name="connsiteY1" fmla="*/ 485775 h 704902"/>
                <a:gd name="connsiteX2" fmla="*/ 133350 w 396755"/>
                <a:gd name="connsiteY2" fmla="*/ 228600 h 704902"/>
                <a:gd name="connsiteX3" fmla="*/ 390525 w 396755"/>
                <a:gd name="connsiteY3" fmla="*/ 85725 h 704902"/>
                <a:gd name="connsiteX4" fmla="*/ 323850 w 396755"/>
                <a:gd name="connsiteY4" fmla="*/ 0 h 704902"/>
                <a:gd name="connsiteX0" fmla="*/ 0 w 399296"/>
                <a:gd name="connsiteY0" fmla="*/ 704850 h 704902"/>
                <a:gd name="connsiteX1" fmla="*/ 209550 w 399296"/>
                <a:gd name="connsiteY1" fmla="*/ 485775 h 704902"/>
                <a:gd name="connsiteX2" fmla="*/ 85725 w 399296"/>
                <a:gd name="connsiteY2" fmla="*/ 219075 h 704902"/>
                <a:gd name="connsiteX3" fmla="*/ 390525 w 399296"/>
                <a:gd name="connsiteY3" fmla="*/ 85725 h 704902"/>
                <a:gd name="connsiteX4" fmla="*/ 323850 w 399296"/>
                <a:gd name="connsiteY4" fmla="*/ 0 h 704902"/>
                <a:gd name="connsiteX0" fmla="*/ 0 w 390525"/>
                <a:gd name="connsiteY0" fmla="*/ 619125 h 619177"/>
                <a:gd name="connsiteX1" fmla="*/ 209550 w 390525"/>
                <a:gd name="connsiteY1" fmla="*/ 400050 h 619177"/>
                <a:gd name="connsiteX2" fmla="*/ 85725 w 390525"/>
                <a:gd name="connsiteY2" fmla="*/ 133350 h 619177"/>
                <a:gd name="connsiteX3" fmla="*/ 390525 w 390525"/>
                <a:gd name="connsiteY3" fmla="*/ 0 h 619177"/>
                <a:gd name="connsiteX0" fmla="*/ 0 w 466725"/>
                <a:gd name="connsiteY0" fmla="*/ 666750 h 666802"/>
                <a:gd name="connsiteX1" fmla="*/ 209550 w 466725"/>
                <a:gd name="connsiteY1" fmla="*/ 447675 h 666802"/>
                <a:gd name="connsiteX2" fmla="*/ 85725 w 466725"/>
                <a:gd name="connsiteY2" fmla="*/ 180975 h 666802"/>
                <a:gd name="connsiteX3" fmla="*/ 466725 w 466725"/>
                <a:gd name="connsiteY3" fmla="*/ 0 h 666802"/>
                <a:gd name="connsiteX0" fmla="*/ 0 w 390525"/>
                <a:gd name="connsiteY0" fmla="*/ 723900 h 723939"/>
                <a:gd name="connsiteX1" fmla="*/ 133350 w 390525"/>
                <a:gd name="connsiteY1" fmla="*/ 447675 h 723939"/>
                <a:gd name="connsiteX2" fmla="*/ 9525 w 390525"/>
                <a:gd name="connsiteY2" fmla="*/ 180975 h 723939"/>
                <a:gd name="connsiteX3" fmla="*/ 390525 w 390525"/>
                <a:gd name="connsiteY3" fmla="*/ 0 h 723939"/>
                <a:gd name="connsiteX0" fmla="*/ 0 w 590550"/>
                <a:gd name="connsiteY0" fmla="*/ 676275 h 676324"/>
                <a:gd name="connsiteX1" fmla="*/ 333375 w 590550"/>
                <a:gd name="connsiteY1" fmla="*/ 447675 h 676324"/>
                <a:gd name="connsiteX2" fmla="*/ 209550 w 590550"/>
                <a:gd name="connsiteY2" fmla="*/ 180975 h 676324"/>
                <a:gd name="connsiteX3" fmla="*/ 590550 w 590550"/>
                <a:gd name="connsiteY3" fmla="*/ 0 h 676324"/>
                <a:gd name="connsiteX0" fmla="*/ 83712 w 388512"/>
                <a:gd name="connsiteY0" fmla="*/ 866775 h 866799"/>
                <a:gd name="connsiteX1" fmla="*/ 131337 w 388512"/>
                <a:gd name="connsiteY1" fmla="*/ 447675 h 866799"/>
                <a:gd name="connsiteX2" fmla="*/ 7512 w 388512"/>
                <a:gd name="connsiteY2" fmla="*/ 180975 h 866799"/>
                <a:gd name="connsiteX3" fmla="*/ 388512 w 388512"/>
                <a:gd name="connsiteY3" fmla="*/ 0 h 866799"/>
                <a:gd name="connsiteX0" fmla="*/ 0 w 447675"/>
                <a:gd name="connsiteY0" fmla="*/ 771525 h 771557"/>
                <a:gd name="connsiteX1" fmla="*/ 190500 w 447675"/>
                <a:gd name="connsiteY1" fmla="*/ 447675 h 771557"/>
                <a:gd name="connsiteX2" fmla="*/ 66675 w 447675"/>
                <a:gd name="connsiteY2" fmla="*/ 180975 h 771557"/>
                <a:gd name="connsiteX3" fmla="*/ 447675 w 447675"/>
                <a:gd name="connsiteY3" fmla="*/ 0 h 771557"/>
                <a:gd name="connsiteX0" fmla="*/ 0 w 561975"/>
                <a:gd name="connsiteY0" fmla="*/ 723900 h 723939"/>
                <a:gd name="connsiteX1" fmla="*/ 304800 w 561975"/>
                <a:gd name="connsiteY1" fmla="*/ 447675 h 723939"/>
                <a:gd name="connsiteX2" fmla="*/ 180975 w 561975"/>
                <a:gd name="connsiteY2" fmla="*/ 180975 h 723939"/>
                <a:gd name="connsiteX3" fmla="*/ 561975 w 561975"/>
                <a:gd name="connsiteY3" fmla="*/ 0 h 723939"/>
                <a:gd name="connsiteX0" fmla="*/ 0 w 390525"/>
                <a:gd name="connsiteY0" fmla="*/ 657225 h 657280"/>
                <a:gd name="connsiteX1" fmla="*/ 133350 w 390525"/>
                <a:gd name="connsiteY1" fmla="*/ 447675 h 657280"/>
                <a:gd name="connsiteX2" fmla="*/ 9525 w 390525"/>
                <a:gd name="connsiteY2" fmla="*/ 180975 h 657280"/>
                <a:gd name="connsiteX3" fmla="*/ 390525 w 390525"/>
                <a:gd name="connsiteY3" fmla="*/ 0 h 657280"/>
                <a:gd name="connsiteX0" fmla="*/ 16627 w 388102"/>
                <a:gd name="connsiteY0" fmla="*/ 609600 h 609678"/>
                <a:gd name="connsiteX1" fmla="*/ 130927 w 388102"/>
                <a:gd name="connsiteY1" fmla="*/ 447675 h 609678"/>
                <a:gd name="connsiteX2" fmla="*/ 7102 w 388102"/>
                <a:gd name="connsiteY2" fmla="*/ 180975 h 609678"/>
                <a:gd name="connsiteX3" fmla="*/ 388102 w 388102"/>
                <a:gd name="connsiteY3" fmla="*/ 0 h 609678"/>
                <a:gd name="connsiteX0" fmla="*/ 613292 w 630054"/>
                <a:gd name="connsiteY0" fmla="*/ 781050 h 781081"/>
                <a:gd name="connsiteX1" fmla="*/ 137042 w 630054"/>
                <a:gd name="connsiteY1" fmla="*/ 447675 h 781081"/>
                <a:gd name="connsiteX2" fmla="*/ 13217 w 630054"/>
                <a:gd name="connsiteY2" fmla="*/ 180975 h 781081"/>
                <a:gd name="connsiteX3" fmla="*/ 394217 w 630054"/>
                <a:gd name="connsiteY3" fmla="*/ 0 h 781081"/>
                <a:gd name="connsiteX0" fmla="*/ 622986 w 639517"/>
                <a:gd name="connsiteY0" fmla="*/ 676275 h 676324"/>
                <a:gd name="connsiteX1" fmla="*/ 137211 w 639517"/>
                <a:gd name="connsiteY1" fmla="*/ 447675 h 676324"/>
                <a:gd name="connsiteX2" fmla="*/ 13386 w 639517"/>
                <a:gd name="connsiteY2" fmla="*/ 180975 h 676324"/>
                <a:gd name="connsiteX3" fmla="*/ 394386 w 639517"/>
                <a:gd name="connsiteY3" fmla="*/ 0 h 676324"/>
                <a:gd name="connsiteX0" fmla="*/ 777777 w 2680953"/>
                <a:gd name="connsiteY0" fmla="*/ 659826 h 659875"/>
                <a:gd name="connsiteX1" fmla="*/ 292002 w 2680953"/>
                <a:gd name="connsiteY1" fmla="*/ 431226 h 659875"/>
                <a:gd name="connsiteX2" fmla="*/ 168177 w 2680953"/>
                <a:gd name="connsiteY2" fmla="*/ 164526 h 659875"/>
                <a:gd name="connsiteX3" fmla="*/ 2680952 w 2680953"/>
                <a:gd name="connsiteY3" fmla="*/ 0 h 659875"/>
                <a:gd name="connsiteX0" fmla="*/ 292002 w 2680953"/>
                <a:gd name="connsiteY0" fmla="*/ 431226 h 431226"/>
                <a:gd name="connsiteX1" fmla="*/ 168177 w 2680953"/>
                <a:gd name="connsiteY1" fmla="*/ 164526 h 431226"/>
                <a:gd name="connsiteX2" fmla="*/ 2680952 w 2680953"/>
                <a:gd name="connsiteY2" fmla="*/ 0 h 431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0953" h="431226">
                  <a:moveTo>
                    <a:pt x="292002" y="431226"/>
                  </a:moveTo>
                  <a:cubicBezTo>
                    <a:pt x="190402" y="348676"/>
                    <a:pt x="-229981" y="236397"/>
                    <a:pt x="168177" y="164526"/>
                  </a:cubicBezTo>
                  <a:cubicBezTo>
                    <a:pt x="566335" y="92655"/>
                    <a:pt x="2641265" y="36512"/>
                    <a:pt x="2680952" y="0"/>
                  </a:cubicBezTo>
                </a:path>
              </a:pathLst>
            </a:custGeom>
            <a:noFill/>
            <a:ln w="63500" cap="rnd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27843A1-D460-F752-237B-D23852AE7526}"/>
                </a:ext>
              </a:extLst>
            </p:cNvPr>
            <p:cNvCxnSpPr>
              <a:cxnSpLocks/>
              <a:endCxn id="81" idx="1"/>
            </p:cNvCxnSpPr>
            <p:nvPr/>
          </p:nvCxnSpPr>
          <p:spPr>
            <a:xfrm>
              <a:off x="6892047" y="459000"/>
              <a:ext cx="56367" cy="244330"/>
            </a:xfrm>
            <a:prstGeom prst="line">
              <a:avLst/>
            </a:prstGeom>
            <a:ln w="635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6A84651-C7DB-66DB-47DC-68C3AEA0543D}"/>
              </a:ext>
            </a:extLst>
          </p:cNvPr>
          <p:cNvSpPr/>
          <p:nvPr/>
        </p:nvSpPr>
        <p:spPr>
          <a:xfrm rot="5400000">
            <a:off x="521151" y="1444390"/>
            <a:ext cx="2153667" cy="1543623"/>
          </a:xfrm>
          <a:custGeom>
            <a:avLst/>
            <a:gdLst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42392 w 2426108"/>
              <a:gd name="connsiteY2" fmla="*/ 1587648 h 2119493"/>
              <a:gd name="connsiteX3" fmla="*/ 1222310 w 2426108"/>
              <a:gd name="connsiteY3" fmla="*/ 1037142 h 2119493"/>
              <a:gd name="connsiteX4" fmla="*/ 1530221 w 2426108"/>
              <a:gd name="connsiteY4" fmla="*/ 495966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14400 w 2426108"/>
              <a:gd name="connsiteY2" fmla="*/ 1550325 h 2119493"/>
              <a:gd name="connsiteX3" fmla="*/ 1222310 w 2426108"/>
              <a:gd name="connsiteY3" fmla="*/ 1037142 h 2119493"/>
              <a:gd name="connsiteX4" fmla="*/ 1530221 w 2426108"/>
              <a:gd name="connsiteY4" fmla="*/ 495966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14400 w 2426108"/>
              <a:gd name="connsiteY2" fmla="*/ 1550325 h 2119493"/>
              <a:gd name="connsiteX3" fmla="*/ 1222310 w 2426108"/>
              <a:gd name="connsiteY3" fmla="*/ 1037142 h 2119493"/>
              <a:gd name="connsiteX4" fmla="*/ 1530221 w 2426108"/>
              <a:gd name="connsiteY4" fmla="*/ 495966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61053 w 2426108"/>
              <a:gd name="connsiteY2" fmla="*/ 1559655 h 2119493"/>
              <a:gd name="connsiteX3" fmla="*/ 1222310 w 2426108"/>
              <a:gd name="connsiteY3" fmla="*/ 1037142 h 2119493"/>
              <a:gd name="connsiteX4" fmla="*/ 1530221 w 2426108"/>
              <a:gd name="connsiteY4" fmla="*/ 495966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61053 w 2426108"/>
              <a:gd name="connsiteY2" fmla="*/ 1559655 h 2119493"/>
              <a:gd name="connsiteX3" fmla="*/ 1240972 w 2426108"/>
              <a:gd name="connsiteY3" fmla="*/ 1065134 h 2119493"/>
              <a:gd name="connsiteX4" fmla="*/ 1530221 w 2426108"/>
              <a:gd name="connsiteY4" fmla="*/ 495966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61053 w 2426108"/>
              <a:gd name="connsiteY2" fmla="*/ 1559655 h 2119493"/>
              <a:gd name="connsiteX3" fmla="*/ 1240972 w 2426108"/>
              <a:gd name="connsiteY3" fmla="*/ 1065134 h 2119493"/>
              <a:gd name="connsiteX4" fmla="*/ 1548883 w 2426108"/>
              <a:gd name="connsiteY4" fmla="*/ 533289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61053 w 2426108"/>
              <a:gd name="connsiteY2" fmla="*/ 1559655 h 2119493"/>
              <a:gd name="connsiteX3" fmla="*/ 1231642 w 2426108"/>
              <a:gd name="connsiteY3" fmla="*/ 1055804 h 2119493"/>
              <a:gd name="connsiteX4" fmla="*/ 1548883 w 2426108"/>
              <a:gd name="connsiteY4" fmla="*/ 533289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23731 w 2426108"/>
              <a:gd name="connsiteY2" fmla="*/ 1559655 h 2119493"/>
              <a:gd name="connsiteX3" fmla="*/ 1231642 w 2426108"/>
              <a:gd name="connsiteY3" fmla="*/ 1055804 h 2119493"/>
              <a:gd name="connsiteX4" fmla="*/ 1548883 w 2426108"/>
              <a:gd name="connsiteY4" fmla="*/ 533289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51723 w 2426108"/>
              <a:gd name="connsiteY2" fmla="*/ 1568986 h 2119493"/>
              <a:gd name="connsiteX3" fmla="*/ 1231642 w 2426108"/>
              <a:gd name="connsiteY3" fmla="*/ 1055804 h 2119493"/>
              <a:gd name="connsiteX4" fmla="*/ 1548883 w 2426108"/>
              <a:gd name="connsiteY4" fmla="*/ 533289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3071"/>
              <a:gd name="connsiteY0" fmla="*/ 2113083 h 2113083"/>
              <a:gd name="connsiteX1" fmla="*/ 485192 w 2423071"/>
              <a:gd name="connsiteY1" fmla="*/ 2010446 h 2113083"/>
              <a:gd name="connsiteX2" fmla="*/ 951723 w 2423071"/>
              <a:gd name="connsiteY2" fmla="*/ 1562576 h 2113083"/>
              <a:gd name="connsiteX3" fmla="*/ 1231642 w 2423071"/>
              <a:gd name="connsiteY3" fmla="*/ 1049394 h 2113083"/>
              <a:gd name="connsiteX4" fmla="*/ 1548883 w 2423071"/>
              <a:gd name="connsiteY4" fmla="*/ 526879 h 2113083"/>
              <a:gd name="connsiteX5" fmla="*/ 1968759 w 2423071"/>
              <a:gd name="connsiteY5" fmla="*/ 116332 h 2113083"/>
              <a:gd name="connsiteX6" fmla="*/ 2388637 w 2423071"/>
              <a:gd name="connsiteY6" fmla="*/ 4364 h 2113083"/>
              <a:gd name="connsiteX7" fmla="*/ 2369976 w 2423071"/>
              <a:gd name="connsiteY7" fmla="*/ 41686 h 2113083"/>
              <a:gd name="connsiteX0" fmla="*/ 0 w 2388637"/>
              <a:gd name="connsiteY0" fmla="*/ 2108719 h 2108719"/>
              <a:gd name="connsiteX1" fmla="*/ 485192 w 2388637"/>
              <a:gd name="connsiteY1" fmla="*/ 2006082 h 2108719"/>
              <a:gd name="connsiteX2" fmla="*/ 951723 w 2388637"/>
              <a:gd name="connsiteY2" fmla="*/ 1558212 h 2108719"/>
              <a:gd name="connsiteX3" fmla="*/ 1231642 w 2388637"/>
              <a:gd name="connsiteY3" fmla="*/ 1045030 h 2108719"/>
              <a:gd name="connsiteX4" fmla="*/ 1548883 w 2388637"/>
              <a:gd name="connsiteY4" fmla="*/ 522515 h 2108719"/>
              <a:gd name="connsiteX5" fmla="*/ 1968759 w 2388637"/>
              <a:gd name="connsiteY5" fmla="*/ 111968 h 2108719"/>
              <a:gd name="connsiteX6" fmla="*/ 2388637 w 2388637"/>
              <a:gd name="connsiteY6" fmla="*/ 0 h 2108719"/>
              <a:gd name="connsiteX0" fmla="*/ 0 w 2435290"/>
              <a:gd name="connsiteY0" fmla="*/ 2127381 h 2127381"/>
              <a:gd name="connsiteX1" fmla="*/ 485192 w 2435290"/>
              <a:gd name="connsiteY1" fmla="*/ 2024744 h 2127381"/>
              <a:gd name="connsiteX2" fmla="*/ 951723 w 2435290"/>
              <a:gd name="connsiteY2" fmla="*/ 1576874 h 2127381"/>
              <a:gd name="connsiteX3" fmla="*/ 1231642 w 2435290"/>
              <a:gd name="connsiteY3" fmla="*/ 1063692 h 2127381"/>
              <a:gd name="connsiteX4" fmla="*/ 1548883 w 2435290"/>
              <a:gd name="connsiteY4" fmla="*/ 541177 h 2127381"/>
              <a:gd name="connsiteX5" fmla="*/ 1968759 w 2435290"/>
              <a:gd name="connsiteY5" fmla="*/ 130630 h 2127381"/>
              <a:gd name="connsiteX6" fmla="*/ 2435290 w 2435290"/>
              <a:gd name="connsiteY6" fmla="*/ 0 h 2127381"/>
              <a:gd name="connsiteX0" fmla="*/ 0 w 2435290"/>
              <a:gd name="connsiteY0" fmla="*/ 2099389 h 2099389"/>
              <a:gd name="connsiteX1" fmla="*/ 485192 w 2435290"/>
              <a:gd name="connsiteY1" fmla="*/ 1996752 h 2099389"/>
              <a:gd name="connsiteX2" fmla="*/ 951723 w 2435290"/>
              <a:gd name="connsiteY2" fmla="*/ 1548882 h 2099389"/>
              <a:gd name="connsiteX3" fmla="*/ 1231642 w 2435290"/>
              <a:gd name="connsiteY3" fmla="*/ 1035700 h 2099389"/>
              <a:gd name="connsiteX4" fmla="*/ 1548883 w 2435290"/>
              <a:gd name="connsiteY4" fmla="*/ 513185 h 2099389"/>
              <a:gd name="connsiteX5" fmla="*/ 1968759 w 2435290"/>
              <a:gd name="connsiteY5" fmla="*/ 102638 h 2099389"/>
              <a:gd name="connsiteX6" fmla="*/ 2435290 w 2435290"/>
              <a:gd name="connsiteY6" fmla="*/ 0 h 2099389"/>
              <a:gd name="connsiteX0" fmla="*/ 0 w 2435290"/>
              <a:gd name="connsiteY0" fmla="*/ 2099389 h 2099389"/>
              <a:gd name="connsiteX1" fmla="*/ 485192 w 2435290"/>
              <a:gd name="connsiteY1" fmla="*/ 1996752 h 2099389"/>
              <a:gd name="connsiteX2" fmla="*/ 951723 w 2435290"/>
              <a:gd name="connsiteY2" fmla="*/ 1548882 h 2099389"/>
              <a:gd name="connsiteX3" fmla="*/ 1231642 w 2435290"/>
              <a:gd name="connsiteY3" fmla="*/ 1035700 h 2099389"/>
              <a:gd name="connsiteX4" fmla="*/ 1548883 w 2435290"/>
              <a:gd name="connsiteY4" fmla="*/ 513185 h 2099389"/>
              <a:gd name="connsiteX5" fmla="*/ 1968759 w 2435290"/>
              <a:gd name="connsiteY5" fmla="*/ 102638 h 2099389"/>
              <a:gd name="connsiteX6" fmla="*/ 2435290 w 2435290"/>
              <a:gd name="connsiteY6" fmla="*/ 0 h 2099389"/>
              <a:gd name="connsiteX0" fmla="*/ 0 w 2435290"/>
              <a:gd name="connsiteY0" fmla="*/ 2099389 h 2099389"/>
              <a:gd name="connsiteX1" fmla="*/ 485192 w 2435290"/>
              <a:gd name="connsiteY1" fmla="*/ 1996752 h 2099389"/>
              <a:gd name="connsiteX2" fmla="*/ 951723 w 2435290"/>
              <a:gd name="connsiteY2" fmla="*/ 1548882 h 2099389"/>
              <a:gd name="connsiteX3" fmla="*/ 1231642 w 2435290"/>
              <a:gd name="connsiteY3" fmla="*/ 1035700 h 2099389"/>
              <a:gd name="connsiteX4" fmla="*/ 1548883 w 2435290"/>
              <a:gd name="connsiteY4" fmla="*/ 513185 h 2099389"/>
              <a:gd name="connsiteX5" fmla="*/ 1968759 w 2435290"/>
              <a:gd name="connsiteY5" fmla="*/ 102638 h 2099389"/>
              <a:gd name="connsiteX6" fmla="*/ 2435290 w 2435290"/>
              <a:gd name="connsiteY6" fmla="*/ 0 h 2099389"/>
              <a:gd name="connsiteX0" fmla="*/ 0 w 2491274"/>
              <a:gd name="connsiteY0" fmla="*/ 2099389 h 2099389"/>
              <a:gd name="connsiteX1" fmla="*/ 485192 w 2491274"/>
              <a:gd name="connsiteY1" fmla="*/ 1996752 h 2099389"/>
              <a:gd name="connsiteX2" fmla="*/ 951723 w 2491274"/>
              <a:gd name="connsiteY2" fmla="*/ 1548882 h 2099389"/>
              <a:gd name="connsiteX3" fmla="*/ 1231642 w 2491274"/>
              <a:gd name="connsiteY3" fmla="*/ 1035700 h 2099389"/>
              <a:gd name="connsiteX4" fmla="*/ 1548883 w 2491274"/>
              <a:gd name="connsiteY4" fmla="*/ 513185 h 2099389"/>
              <a:gd name="connsiteX5" fmla="*/ 1968759 w 2491274"/>
              <a:gd name="connsiteY5" fmla="*/ 102638 h 2099389"/>
              <a:gd name="connsiteX6" fmla="*/ 2491274 w 2491274"/>
              <a:gd name="connsiteY6" fmla="*/ 0 h 2099389"/>
              <a:gd name="connsiteX0" fmla="*/ 0 w 2491274"/>
              <a:gd name="connsiteY0" fmla="*/ 2099389 h 2099389"/>
              <a:gd name="connsiteX1" fmla="*/ 485192 w 2491274"/>
              <a:gd name="connsiteY1" fmla="*/ 1996752 h 2099389"/>
              <a:gd name="connsiteX2" fmla="*/ 951723 w 2491274"/>
              <a:gd name="connsiteY2" fmla="*/ 1548882 h 2099389"/>
              <a:gd name="connsiteX3" fmla="*/ 1231642 w 2491274"/>
              <a:gd name="connsiteY3" fmla="*/ 1035700 h 2099389"/>
              <a:gd name="connsiteX4" fmla="*/ 1548883 w 2491274"/>
              <a:gd name="connsiteY4" fmla="*/ 513185 h 2099389"/>
              <a:gd name="connsiteX5" fmla="*/ 2006082 w 2491274"/>
              <a:gd name="connsiteY5" fmla="*/ 158621 h 2099389"/>
              <a:gd name="connsiteX6" fmla="*/ 2491274 w 2491274"/>
              <a:gd name="connsiteY6" fmla="*/ 0 h 2099389"/>
              <a:gd name="connsiteX0" fmla="*/ 0 w 2491274"/>
              <a:gd name="connsiteY0" fmla="*/ 2099389 h 2099389"/>
              <a:gd name="connsiteX1" fmla="*/ 485192 w 2491274"/>
              <a:gd name="connsiteY1" fmla="*/ 1996752 h 2099389"/>
              <a:gd name="connsiteX2" fmla="*/ 951723 w 2491274"/>
              <a:gd name="connsiteY2" fmla="*/ 1548882 h 2099389"/>
              <a:gd name="connsiteX3" fmla="*/ 1231642 w 2491274"/>
              <a:gd name="connsiteY3" fmla="*/ 1035700 h 2099389"/>
              <a:gd name="connsiteX4" fmla="*/ 1548883 w 2491274"/>
              <a:gd name="connsiteY4" fmla="*/ 513185 h 2099389"/>
              <a:gd name="connsiteX5" fmla="*/ 2006082 w 2491274"/>
              <a:gd name="connsiteY5" fmla="*/ 158621 h 2099389"/>
              <a:gd name="connsiteX6" fmla="*/ 2491274 w 2491274"/>
              <a:gd name="connsiteY6" fmla="*/ 0 h 2099389"/>
              <a:gd name="connsiteX0" fmla="*/ 0 w 2491274"/>
              <a:gd name="connsiteY0" fmla="*/ 2099389 h 2099389"/>
              <a:gd name="connsiteX1" fmla="*/ 485192 w 2491274"/>
              <a:gd name="connsiteY1" fmla="*/ 1996752 h 2099389"/>
              <a:gd name="connsiteX2" fmla="*/ 951723 w 2491274"/>
              <a:gd name="connsiteY2" fmla="*/ 1548882 h 2099389"/>
              <a:gd name="connsiteX3" fmla="*/ 1231642 w 2491274"/>
              <a:gd name="connsiteY3" fmla="*/ 1035700 h 2099389"/>
              <a:gd name="connsiteX4" fmla="*/ 1548883 w 2491274"/>
              <a:gd name="connsiteY4" fmla="*/ 513185 h 2099389"/>
              <a:gd name="connsiteX5" fmla="*/ 2006082 w 2491274"/>
              <a:gd name="connsiteY5" fmla="*/ 158621 h 2099389"/>
              <a:gd name="connsiteX6" fmla="*/ 2491274 w 2491274"/>
              <a:gd name="connsiteY6" fmla="*/ 0 h 2099389"/>
              <a:gd name="connsiteX0" fmla="*/ 0 w 2500605"/>
              <a:gd name="connsiteY0" fmla="*/ 2062067 h 2062067"/>
              <a:gd name="connsiteX1" fmla="*/ 485192 w 2500605"/>
              <a:gd name="connsiteY1" fmla="*/ 1959430 h 2062067"/>
              <a:gd name="connsiteX2" fmla="*/ 951723 w 2500605"/>
              <a:gd name="connsiteY2" fmla="*/ 1511560 h 2062067"/>
              <a:gd name="connsiteX3" fmla="*/ 1231642 w 2500605"/>
              <a:gd name="connsiteY3" fmla="*/ 998378 h 2062067"/>
              <a:gd name="connsiteX4" fmla="*/ 1548883 w 2500605"/>
              <a:gd name="connsiteY4" fmla="*/ 475863 h 2062067"/>
              <a:gd name="connsiteX5" fmla="*/ 2006082 w 2500605"/>
              <a:gd name="connsiteY5" fmla="*/ 121299 h 2062067"/>
              <a:gd name="connsiteX6" fmla="*/ 2500605 w 2500605"/>
              <a:gd name="connsiteY6" fmla="*/ 0 h 2062067"/>
              <a:gd name="connsiteX0" fmla="*/ 0 w 2519266"/>
              <a:gd name="connsiteY0" fmla="*/ 2015414 h 2015414"/>
              <a:gd name="connsiteX1" fmla="*/ 485192 w 2519266"/>
              <a:gd name="connsiteY1" fmla="*/ 1912777 h 2015414"/>
              <a:gd name="connsiteX2" fmla="*/ 951723 w 2519266"/>
              <a:gd name="connsiteY2" fmla="*/ 1464907 h 2015414"/>
              <a:gd name="connsiteX3" fmla="*/ 1231642 w 2519266"/>
              <a:gd name="connsiteY3" fmla="*/ 951725 h 2015414"/>
              <a:gd name="connsiteX4" fmla="*/ 1548883 w 2519266"/>
              <a:gd name="connsiteY4" fmla="*/ 429210 h 2015414"/>
              <a:gd name="connsiteX5" fmla="*/ 2006082 w 2519266"/>
              <a:gd name="connsiteY5" fmla="*/ 74646 h 2015414"/>
              <a:gd name="connsiteX6" fmla="*/ 2519266 w 2519266"/>
              <a:gd name="connsiteY6" fmla="*/ 0 h 2015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9266" h="2015414">
                <a:moveTo>
                  <a:pt x="0" y="2015414"/>
                </a:moveTo>
                <a:cubicBezTo>
                  <a:pt x="164063" y="2008416"/>
                  <a:pt x="326572" y="2004528"/>
                  <a:pt x="485192" y="1912777"/>
                </a:cubicBezTo>
                <a:cubicBezTo>
                  <a:pt x="643812" y="1821026"/>
                  <a:pt x="845976" y="1643743"/>
                  <a:pt x="951723" y="1464907"/>
                </a:cubicBezTo>
                <a:cubicBezTo>
                  <a:pt x="1057470" y="1286071"/>
                  <a:pt x="1132115" y="1124341"/>
                  <a:pt x="1231642" y="951725"/>
                </a:cubicBezTo>
                <a:cubicBezTo>
                  <a:pt x="1331169" y="779109"/>
                  <a:pt x="1419810" y="575390"/>
                  <a:pt x="1548883" y="429210"/>
                </a:cubicBezTo>
                <a:cubicBezTo>
                  <a:pt x="1677956" y="283030"/>
                  <a:pt x="1844352" y="146181"/>
                  <a:pt x="2006082" y="74646"/>
                </a:cubicBezTo>
                <a:cubicBezTo>
                  <a:pt x="2167813" y="3111"/>
                  <a:pt x="2519266" y="0"/>
                  <a:pt x="2519266" y="0"/>
                </a:cubicBezTo>
              </a:path>
            </a:pathLst>
          </a:custGeom>
          <a:noFill/>
          <a:ln w="190500" cap="rnd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DB14A14-CC84-3FDB-4128-C352E759BAD4}"/>
              </a:ext>
            </a:extLst>
          </p:cNvPr>
          <p:cNvSpPr/>
          <p:nvPr/>
        </p:nvSpPr>
        <p:spPr>
          <a:xfrm rot="5400000" flipH="1">
            <a:off x="521151" y="3598058"/>
            <a:ext cx="2153667" cy="1543623"/>
          </a:xfrm>
          <a:custGeom>
            <a:avLst/>
            <a:gdLst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42392 w 2426108"/>
              <a:gd name="connsiteY2" fmla="*/ 1587648 h 2119493"/>
              <a:gd name="connsiteX3" fmla="*/ 1222310 w 2426108"/>
              <a:gd name="connsiteY3" fmla="*/ 1037142 h 2119493"/>
              <a:gd name="connsiteX4" fmla="*/ 1530221 w 2426108"/>
              <a:gd name="connsiteY4" fmla="*/ 495966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14400 w 2426108"/>
              <a:gd name="connsiteY2" fmla="*/ 1550325 h 2119493"/>
              <a:gd name="connsiteX3" fmla="*/ 1222310 w 2426108"/>
              <a:gd name="connsiteY3" fmla="*/ 1037142 h 2119493"/>
              <a:gd name="connsiteX4" fmla="*/ 1530221 w 2426108"/>
              <a:gd name="connsiteY4" fmla="*/ 495966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14400 w 2426108"/>
              <a:gd name="connsiteY2" fmla="*/ 1550325 h 2119493"/>
              <a:gd name="connsiteX3" fmla="*/ 1222310 w 2426108"/>
              <a:gd name="connsiteY3" fmla="*/ 1037142 h 2119493"/>
              <a:gd name="connsiteX4" fmla="*/ 1530221 w 2426108"/>
              <a:gd name="connsiteY4" fmla="*/ 495966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61053 w 2426108"/>
              <a:gd name="connsiteY2" fmla="*/ 1559655 h 2119493"/>
              <a:gd name="connsiteX3" fmla="*/ 1222310 w 2426108"/>
              <a:gd name="connsiteY3" fmla="*/ 1037142 h 2119493"/>
              <a:gd name="connsiteX4" fmla="*/ 1530221 w 2426108"/>
              <a:gd name="connsiteY4" fmla="*/ 495966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61053 w 2426108"/>
              <a:gd name="connsiteY2" fmla="*/ 1559655 h 2119493"/>
              <a:gd name="connsiteX3" fmla="*/ 1240972 w 2426108"/>
              <a:gd name="connsiteY3" fmla="*/ 1065134 h 2119493"/>
              <a:gd name="connsiteX4" fmla="*/ 1530221 w 2426108"/>
              <a:gd name="connsiteY4" fmla="*/ 495966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61053 w 2426108"/>
              <a:gd name="connsiteY2" fmla="*/ 1559655 h 2119493"/>
              <a:gd name="connsiteX3" fmla="*/ 1240972 w 2426108"/>
              <a:gd name="connsiteY3" fmla="*/ 1065134 h 2119493"/>
              <a:gd name="connsiteX4" fmla="*/ 1548883 w 2426108"/>
              <a:gd name="connsiteY4" fmla="*/ 533289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61053 w 2426108"/>
              <a:gd name="connsiteY2" fmla="*/ 1559655 h 2119493"/>
              <a:gd name="connsiteX3" fmla="*/ 1231642 w 2426108"/>
              <a:gd name="connsiteY3" fmla="*/ 1055804 h 2119493"/>
              <a:gd name="connsiteX4" fmla="*/ 1548883 w 2426108"/>
              <a:gd name="connsiteY4" fmla="*/ 533289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23731 w 2426108"/>
              <a:gd name="connsiteY2" fmla="*/ 1559655 h 2119493"/>
              <a:gd name="connsiteX3" fmla="*/ 1231642 w 2426108"/>
              <a:gd name="connsiteY3" fmla="*/ 1055804 h 2119493"/>
              <a:gd name="connsiteX4" fmla="*/ 1548883 w 2426108"/>
              <a:gd name="connsiteY4" fmla="*/ 533289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51723 w 2426108"/>
              <a:gd name="connsiteY2" fmla="*/ 1568986 h 2119493"/>
              <a:gd name="connsiteX3" fmla="*/ 1231642 w 2426108"/>
              <a:gd name="connsiteY3" fmla="*/ 1055804 h 2119493"/>
              <a:gd name="connsiteX4" fmla="*/ 1548883 w 2426108"/>
              <a:gd name="connsiteY4" fmla="*/ 533289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3071"/>
              <a:gd name="connsiteY0" fmla="*/ 2113083 h 2113083"/>
              <a:gd name="connsiteX1" fmla="*/ 485192 w 2423071"/>
              <a:gd name="connsiteY1" fmla="*/ 2010446 h 2113083"/>
              <a:gd name="connsiteX2" fmla="*/ 951723 w 2423071"/>
              <a:gd name="connsiteY2" fmla="*/ 1562576 h 2113083"/>
              <a:gd name="connsiteX3" fmla="*/ 1231642 w 2423071"/>
              <a:gd name="connsiteY3" fmla="*/ 1049394 h 2113083"/>
              <a:gd name="connsiteX4" fmla="*/ 1548883 w 2423071"/>
              <a:gd name="connsiteY4" fmla="*/ 526879 h 2113083"/>
              <a:gd name="connsiteX5" fmla="*/ 1968759 w 2423071"/>
              <a:gd name="connsiteY5" fmla="*/ 116332 h 2113083"/>
              <a:gd name="connsiteX6" fmla="*/ 2388637 w 2423071"/>
              <a:gd name="connsiteY6" fmla="*/ 4364 h 2113083"/>
              <a:gd name="connsiteX7" fmla="*/ 2369976 w 2423071"/>
              <a:gd name="connsiteY7" fmla="*/ 41686 h 2113083"/>
              <a:gd name="connsiteX0" fmla="*/ 0 w 2388637"/>
              <a:gd name="connsiteY0" fmla="*/ 2108719 h 2108719"/>
              <a:gd name="connsiteX1" fmla="*/ 485192 w 2388637"/>
              <a:gd name="connsiteY1" fmla="*/ 2006082 h 2108719"/>
              <a:gd name="connsiteX2" fmla="*/ 951723 w 2388637"/>
              <a:gd name="connsiteY2" fmla="*/ 1558212 h 2108719"/>
              <a:gd name="connsiteX3" fmla="*/ 1231642 w 2388637"/>
              <a:gd name="connsiteY3" fmla="*/ 1045030 h 2108719"/>
              <a:gd name="connsiteX4" fmla="*/ 1548883 w 2388637"/>
              <a:gd name="connsiteY4" fmla="*/ 522515 h 2108719"/>
              <a:gd name="connsiteX5" fmla="*/ 1968759 w 2388637"/>
              <a:gd name="connsiteY5" fmla="*/ 111968 h 2108719"/>
              <a:gd name="connsiteX6" fmla="*/ 2388637 w 2388637"/>
              <a:gd name="connsiteY6" fmla="*/ 0 h 2108719"/>
              <a:gd name="connsiteX0" fmla="*/ 0 w 2435290"/>
              <a:gd name="connsiteY0" fmla="*/ 2127381 h 2127381"/>
              <a:gd name="connsiteX1" fmla="*/ 485192 w 2435290"/>
              <a:gd name="connsiteY1" fmla="*/ 2024744 h 2127381"/>
              <a:gd name="connsiteX2" fmla="*/ 951723 w 2435290"/>
              <a:gd name="connsiteY2" fmla="*/ 1576874 h 2127381"/>
              <a:gd name="connsiteX3" fmla="*/ 1231642 w 2435290"/>
              <a:gd name="connsiteY3" fmla="*/ 1063692 h 2127381"/>
              <a:gd name="connsiteX4" fmla="*/ 1548883 w 2435290"/>
              <a:gd name="connsiteY4" fmla="*/ 541177 h 2127381"/>
              <a:gd name="connsiteX5" fmla="*/ 1968759 w 2435290"/>
              <a:gd name="connsiteY5" fmla="*/ 130630 h 2127381"/>
              <a:gd name="connsiteX6" fmla="*/ 2435290 w 2435290"/>
              <a:gd name="connsiteY6" fmla="*/ 0 h 2127381"/>
              <a:gd name="connsiteX0" fmla="*/ 0 w 2435290"/>
              <a:gd name="connsiteY0" fmla="*/ 2099389 h 2099389"/>
              <a:gd name="connsiteX1" fmla="*/ 485192 w 2435290"/>
              <a:gd name="connsiteY1" fmla="*/ 1996752 h 2099389"/>
              <a:gd name="connsiteX2" fmla="*/ 951723 w 2435290"/>
              <a:gd name="connsiteY2" fmla="*/ 1548882 h 2099389"/>
              <a:gd name="connsiteX3" fmla="*/ 1231642 w 2435290"/>
              <a:gd name="connsiteY3" fmla="*/ 1035700 h 2099389"/>
              <a:gd name="connsiteX4" fmla="*/ 1548883 w 2435290"/>
              <a:gd name="connsiteY4" fmla="*/ 513185 h 2099389"/>
              <a:gd name="connsiteX5" fmla="*/ 1968759 w 2435290"/>
              <a:gd name="connsiteY5" fmla="*/ 102638 h 2099389"/>
              <a:gd name="connsiteX6" fmla="*/ 2435290 w 2435290"/>
              <a:gd name="connsiteY6" fmla="*/ 0 h 2099389"/>
              <a:gd name="connsiteX0" fmla="*/ 0 w 2435290"/>
              <a:gd name="connsiteY0" fmla="*/ 2099389 h 2099389"/>
              <a:gd name="connsiteX1" fmla="*/ 485192 w 2435290"/>
              <a:gd name="connsiteY1" fmla="*/ 1996752 h 2099389"/>
              <a:gd name="connsiteX2" fmla="*/ 951723 w 2435290"/>
              <a:gd name="connsiteY2" fmla="*/ 1548882 h 2099389"/>
              <a:gd name="connsiteX3" fmla="*/ 1231642 w 2435290"/>
              <a:gd name="connsiteY3" fmla="*/ 1035700 h 2099389"/>
              <a:gd name="connsiteX4" fmla="*/ 1548883 w 2435290"/>
              <a:gd name="connsiteY4" fmla="*/ 513185 h 2099389"/>
              <a:gd name="connsiteX5" fmla="*/ 1968759 w 2435290"/>
              <a:gd name="connsiteY5" fmla="*/ 102638 h 2099389"/>
              <a:gd name="connsiteX6" fmla="*/ 2435290 w 2435290"/>
              <a:gd name="connsiteY6" fmla="*/ 0 h 2099389"/>
              <a:gd name="connsiteX0" fmla="*/ 0 w 2435290"/>
              <a:gd name="connsiteY0" fmla="*/ 2099389 h 2099389"/>
              <a:gd name="connsiteX1" fmla="*/ 485192 w 2435290"/>
              <a:gd name="connsiteY1" fmla="*/ 1996752 h 2099389"/>
              <a:gd name="connsiteX2" fmla="*/ 951723 w 2435290"/>
              <a:gd name="connsiteY2" fmla="*/ 1548882 h 2099389"/>
              <a:gd name="connsiteX3" fmla="*/ 1231642 w 2435290"/>
              <a:gd name="connsiteY3" fmla="*/ 1035700 h 2099389"/>
              <a:gd name="connsiteX4" fmla="*/ 1548883 w 2435290"/>
              <a:gd name="connsiteY4" fmla="*/ 513185 h 2099389"/>
              <a:gd name="connsiteX5" fmla="*/ 1968759 w 2435290"/>
              <a:gd name="connsiteY5" fmla="*/ 102638 h 2099389"/>
              <a:gd name="connsiteX6" fmla="*/ 2435290 w 2435290"/>
              <a:gd name="connsiteY6" fmla="*/ 0 h 2099389"/>
              <a:gd name="connsiteX0" fmla="*/ 0 w 2491274"/>
              <a:gd name="connsiteY0" fmla="*/ 2099389 h 2099389"/>
              <a:gd name="connsiteX1" fmla="*/ 485192 w 2491274"/>
              <a:gd name="connsiteY1" fmla="*/ 1996752 h 2099389"/>
              <a:gd name="connsiteX2" fmla="*/ 951723 w 2491274"/>
              <a:gd name="connsiteY2" fmla="*/ 1548882 h 2099389"/>
              <a:gd name="connsiteX3" fmla="*/ 1231642 w 2491274"/>
              <a:gd name="connsiteY3" fmla="*/ 1035700 h 2099389"/>
              <a:gd name="connsiteX4" fmla="*/ 1548883 w 2491274"/>
              <a:gd name="connsiteY4" fmla="*/ 513185 h 2099389"/>
              <a:gd name="connsiteX5" fmla="*/ 1968759 w 2491274"/>
              <a:gd name="connsiteY5" fmla="*/ 102638 h 2099389"/>
              <a:gd name="connsiteX6" fmla="*/ 2491274 w 2491274"/>
              <a:gd name="connsiteY6" fmla="*/ 0 h 2099389"/>
              <a:gd name="connsiteX0" fmla="*/ 0 w 2491274"/>
              <a:gd name="connsiteY0" fmla="*/ 2099389 h 2099389"/>
              <a:gd name="connsiteX1" fmla="*/ 485192 w 2491274"/>
              <a:gd name="connsiteY1" fmla="*/ 1996752 h 2099389"/>
              <a:gd name="connsiteX2" fmla="*/ 951723 w 2491274"/>
              <a:gd name="connsiteY2" fmla="*/ 1548882 h 2099389"/>
              <a:gd name="connsiteX3" fmla="*/ 1231642 w 2491274"/>
              <a:gd name="connsiteY3" fmla="*/ 1035700 h 2099389"/>
              <a:gd name="connsiteX4" fmla="*/ 1548883 w 2491274"/>
              <a:gd name="connsiteY4" fmla="*/ 513185 h 2099389"/>
              <a:gd name="connsiteX5" fmla="*/ 2006082 w 2491274"/>
              <a:gd name="connsiteY5" fmla="*/ 158621 h 2099389"/>
              <a:gd name="connsiteX6" fmla="*/ 2491274 w 2491274"/>
              <a:gd name="connsiteY6" fmla="*/ 0 h 2099389"/>
              <a:gd name="connsiteX0" fmla="*/ 0 w 2491274"/>
              <a:gd name="connsiteY0" fmla="*/ 2099389 h 2099389"/>
              <a:gd name="connsiteX1" fmla="*/ 485192 w 2491274"/>
              <a:gd name="connsiteY1" fmla="*/ 1996752 h 2099389"/>
              <a:gd name="connsiteX2" fmla="*/ 951723 w 2491274"/>
              <a:gd name="connsiteY2" fmla="*/ 1548882 h 2099389"/>
              <a:gd name="connsiteX3" fmla="*/ 1231642 w 2491274"/>
              <a:gd name="connsiteY3" fmla="*/ 1035700 h 2099389"/>
              <a:gd name="connsiteX4" fmla="*/ 1548883 w 2491274"/>
              <a:gd name="connsiteY4" fmla="*/ 513185 h 2099389"/>
              <a:gd name="connsiteX5" fmla="*/ 2006082 w 2491274"/>
              <a:gd name="connsiteY5" fmla="*/ 158621 h 2099389"/>
              <a:gd name="connsiteX6" fmla="*/ 2491274 w 2491274"/>
              <a:gd name="connsiteY6" fmla="*/ 0 h 2099389"/>
              <a:gd name="connsiteX0" fmla="*/ 0 w 2491274"/>
              <a:gd name="connsiteY0" fmla="*/ 2099389 h 2099389"/>
              <a:gd name="connsiteX1" fmla="*/ 485192 w 2491274"/>
              <a:gd name="connsiteY1" fmla="*/ 1996752 h 2099389"/>
              <a:gd name="connsiteX2" fmla="*/ 951723 w 2491274"/>
              <a:gd name="connsiteY2" fmla="*/ 1548882 h 2099389"/>
              <a:gd name="connsiteX3" fmla="*/ 1231642 w 2491274"/>
              <a:gd name="connsiteY3" fmla="*/ 1035700 h 2099389"/>
              <a:gd name="connsiteX4" fmla="*/ 1548883 w 2491274"/>
              <a:gd name="connsiteY4" fmla="*/ 513185 h 2099389"/>
              <a:gd name="connsiteX5" fmla="*/ 2006082 w 2491274"/>
              <a:gd name="connsiteY5" fmla="*/ 158621 h 2099389"/>
              <a:gd name="connsiteX6" fmla="*/ 2491274 w 2491274"/>
              <a:gd name="connsiteY6" fmla="*/ 0 h 2099389"/>
              <a:gd name="connsiteX0" fmla="*/ 0 w 2500605"/>
              <a:gd name="connsiteY0" fmla="*/ 2062067 h 2062067"/>
              <a:gd name="connsiteX1" fmla="*/ 485192 w 2500605"/>
              <a:gd name="connsiteY1" fmla="*/ 1959430 h 2062067"/>
              <a:gd name="connsiteX2" fmla="*/ 951723 w 2500605"/>
              <a:gd name="connsiteY2" fmla="*/ 1511560 h 2062067"/>
              <a:gd name="connsiteX3" fmla="*/ 1231642 w 2500605"/>
              <a:gd name="connsiteY3" fmla="*/ 998378 h 2062067"/>
              <a:gd name="connsiteX4" fmla="*/ 1548883 w 2500605"/>
              <a:gd name="connsiteY4" fmla="*/ 475863 h 2062067"/>
              <a:gd name="connsiteX5" fmla="*/ 2006082 w 2500605"/>
              <a:gd name="connsiteY5" fmla="*/ 121299 h 2062067"/>
              <a:gd name="connsiteX6" fmla="*/ 2500605 w 2500605"/>
              <a:gd name="connsiteY6" fmla="*/ 0 h 2062067"/>
              <a:gd name="connsiteX0" fmla="*/ 0 w 2519266"/>
              <a:gd name="connsiteY0" fmla="*/ 2015414 h 2015414"/>
              <a:gd name="connsiteX1" fmla="*/ 485192 w 2519266"/>
              <a:gd name="connsiteY1" fmla="*/ 1912777 h 2015414"/>
              <a:gd name="connsiteX2" fmla="*/ 951723 w 2519266"/>
              <a:gd name="connsiteY2" fmla="*/ 1464907 h 2015414"/>
              <a:gd name="connsiteX3" fmla="*/ 1231642 w 2519266"/>
              <a:gd name="connsiteY3" fmla="*/ 951725 h 2015414"/>
              <a:gd name="connsiteX4" fmla="*/ 1548883 w 2519266"/>
              <a:gd name="connsiteY4" fmla="*/ 429210 h 2015414"/>
              <a:gd name="connsiteX5" fmla="*/ 2006082 w 2519266"/>
              <a:gd name="connsiteY5" fmla="*/ 74646 h 2015414"/>
              <a:gd name="connsiteX6" fmla="*/ 2519266 w 2519266"/>
              <a:gd name="connsiteY6" fmla="*/ 0 h 2015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9266" h="2015414">
                <a:moveTo>
                  <a:pt x="0" y="2015414"/>
                </a:moveTo>
                <a:cubicBezTo>
                  <a:pt x="164063" y="2008416"/>
                  <a:pt x="326572" y="2004528"/>
                  <a:pt x="485192" y="1912777"/>
                </a:cubicBezTo>
                <a:cubicBezTo>
                  <a:pt x="643812" y="1821026"/>
                  <a:pt x="845976" y="1643743"/>
                  <a:pt x="951723" y="1464907"/>
                </a:cubicBezTo>
                <a:cubicBezTo>
                  <a:pt x="1057470" y="1286071"/>
                  <a:pt x="1132115" y="1124341"/>
                  <a:pt x="1231642" y="951725"/>
                </a:cubicBezTo>
                <a:cubicBezTo>
                  <a:pt x="1331169" y="779109"/>
                  <a:pt x="1419810" y="575390"/>
                  <a:pt x="1548883" y="429210"/>
                </a:cubicBezTo>
                <a:cubicBezTo>
                  <a:pt x="1677956" y="283030"/>
                  <a:pt x="1844352" y="146181"/>
                  <a:pt x="2006082" y="74646"/>
                </a:cubicBezTo>
                <a:cubicBezTo>
                  <a:pt x="2167813" y="3111"/>
                  <a:pt x="2519266" y="0"/>
                  <a:pt x="2519266" y="0"/>
                </a:cubicBezTo>
              </a:path>
            </a:pathLst>
          </a:custGeom>
          <a:noFill/>
          <a:ln w="190500" cap="rnd">
            <a:solidFill>
              <a:srgbClr val="7030A0"/>
            </a:solidFill>
            <a:headEnd type="oval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6B7AA6A-458D-8378-F7BA-874147E4764D}"/>
              </a:ext>
            </a:extLst>
          </p:cNvPr>
          <p:cNvSpPr/>
          <p:nvPr/>
        </p:nvSpPr>
        <p:spPr>
          <a:xfrm rot="5400000" flipV="1">
            <a:off x="435383" y="1444390"/>
            <a:ext cx="2153667" cy="1543623"/>
          </a:xfrm>
          <a:custGeom>
            <a:avLst/>
            <a:gdLst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42392 w 2426108"/>
              <a:gd name="connsiteY2" fmla="*/ 1587648 h 2119493"/>
              <a:gd name="connsiteX3" fmla="*/ 1222310 w 2426108"/>
              <a:gd name="connsiteY3" fmla="*/ 1037142 h 2119493"/>
              <a:gd name="connsiteX4" fmla="*/ 1530221 w 2426108"/>
              <a:gd name="connsiteY4" fmla="*/ 495966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14400 w 2426108"/>
              <a:gd name="connsiteY2" fmla="*/ 1550325 h 2119493"/>
              <a:gd name="connsiteX3" fmla="*/ 1222310 w 2426108"/>
              <a:gd name="connsiteY3" fmla="*/ 1037142 h 2119493"/>
              <a:gd name="connsiteX4" fmla="*/ 1530221 w 2426108"/>
              <a:gd name="connsiteY4" fmla="*/ 495966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14400 w 2426108"/>
              <a:gd name="connsiteY2" fmla="*/ 1550325 h 2119493"/>
              <a:gd name="connsiteX3" fmla="*/ 1222310 w 2426108"/>
              <a:gd name="connsiteY3" fmla="*/ 1037142 h 2119493"/>
              <a:gd name="connsiteX4" fmla="*/ 1530221 w 2426108"/>
              <a:gd name="connsiteY4" fmla="*/ 495966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61053 w 2426108"/>
              <a:gd name="connsiteY2" fmla="*/ 1559655 h 2119493"/>
              <a:gd name="connsiteX3" fmla="*/ 1222310 w 2426108"/>
              <a:gd name="connsiteY3" fmla="*/ 1037142 h 2119493"/>
              <a:gd name="connsiteX4" fmla="*/ 1530221 w 2426108"/>
              <a:gd name="connsiteY4" fmla="*/ 495966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61053 w 2426108"/>
              <a:gd name="connsiteY2" fmla="*/ 1559655 h 2119493"/>
              <a:gd name="connsiteX3" fmla="*/ 1240972 w 2426108"/>
              <a:gd name="connsiteY3" fmla="*/ 1065134 h 2119493"/>
              <a:gd name="connsiteX4" fmla="*/ 1530221 w 2426108"/>
              <a:gd name="connsiteY4" fmla="*/ 495966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61053 w 2426108"/>
              <a:gd name="connsiteY2" fmla="*/ 1559655 h 2119493"/>
              <a:gd name="connsiteX3" fmla="*/ 1240972 w 2426108"/>
              <a:gd name="connsiteY3" fmla="*/ 1065134 h 2119493"/>
              <a:gd name="connsiteX4" fmla="*/ 1548883 w 2426108"/>
              <a:gd name="connsiteY4" fmla="*/ 533289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61053 w 2426108"/>
              <a:gd name="connsiteY2" fmla="*/ 1559655 h 2119493"/>
              <a:gd name="connsiteX3" fmla="*/ 1231642 w 2426108"/>
              <a:gd name="connsiteY3" fmla="*/ 1055804 h 2119493"/>
              <a:gd name="connsiteX4" fmla="*/ 1548883 w 2426108"/>
              <a:gd name="connsiteY4" fmla="*/ 533289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23731 w 2426108"/>
              <a:gd name="connsiteY2" fmla="*/ 1559655 h 2119493"/>
              <a:gd name="connsiteX3" fmla="*/ 1231642 w 2426108"/>
              <a:gd name="connsiteY3" fmla="*/ 1055804 h 2119493"/>
              <a:gd name="connsiteX4" fmla="*/ 1548883 w 2426108"/>
              <a:gd name="connsiteY4" fmla="*/ 533289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51723 w 2426108"/>
              <a:gd name="connsiteY2" fmla="*/ 1568986 h 2119493"/>
              <a:gd name="connsiteX3" fmla="*/ 1231642 w 2426108"/>
              <a:gd name="connsiteY3" fmla="*/ 1055804 h 2119493"/>
              <a:gd name="connsiteX4" fmla="*/ 1548883 w 2426108"/>
              <a:gd name="connsiteY4" fmla="*/ 533289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3071"/>
              <a:gd name="connsiteY0" fmla="*/ 2113083 h 2113083"/>
              <a:gd name="connsiteX1" fmla="*/ 485192 w 2423071"/>
              <a:gd name="connsiteY1" fmla="*/ 2010446 h 2113083"/>
              <a:gd name="connsiteX2" fmla="*/ 951723 w 2423071"/>
              <a:gd name="connsiteY2" fmla="*/ 1562576 h 2113083"/>
              <a:gd name="connsiteX3" fmla="*/ 1231642 w 2423071"/>
              <a:gd name="connsiteY3" fmla="*/ 1049394 h 2113083"/>
              <a:gd name="connsiteX4" fmla="*/ 1548883 w 2423071"/>
              <a:gd name="connsiteY4" fmla="*/ 526879 h 2113083"/>
              <a:gd name="connsiteX5" fmla="*/ 1968759 w 2423071"/>
              <a:gd name="connsiteY5" fmla="*/ 116332 h 2113083"/>
              <a:gd name="connsiteX6" fmla="*/ 2388637 w 2423071"/>
              <a:gd name="connsiteY6" fmla="*/ 4364 h 2113083"/>
              <a:gd name="connsiteX7" fmla="*/ 2369976 w 2423071"/>
              <a:gd name="connsiteY7" fmla="*/ 41686 h 2113083"/>
              <a:gd name="connsiteX0" fmla="*/ 0 w 2388637"/>
              <a:gd name="connsiteY0" fmla="*/ 2108719 h 2108719"/>
              <a:gd name="connsiteX1" fmla="*/ 485192 w 2388637"/>
              <a:gd name="connsiteY1" fmla="*/ 2006082 h 2108719"/>
              <a:gd name="connsiteX2" fmla="*/ 951723 w 2388637"/>
              <a:gd name="connsiteY2" fmla="*/ 1558212 h 2108719"/>
              <a:gd name="connsiteX3" fmla="*/ 1231642 w 2388637"/>
              <a:gd name="connsiteY3" fmla="*/ 1045030 h 2108719"/>
              <a:gd name="connsiteX4" fmla="*/ 1548883 w 2388637"/>
              <a:gd name="connsiteY4" fmla="*/ 522515 h 2108719"/>
              <a:gd name="connsiteX5" fmla="*/ 1968759 w 2388637"/>
              <a:gd name="connsiteY5" fmla="*/ 111968 h 2108719"/>
              <a:gd name="connsiteX6" fmla="*/ 2388637 w 2388637"/>
              <a:gd name="connsiteY6" fmla="*/ 0 h 2108719"/>
              <a:gd name="connsiteX0" fmla="*/ 0 w 2435290"/>
              <a:gd name="connsiteY0" fmla="*/ 2127381 h 2127381"/>
              <a:gd name="connsiteX1" fmla="*/ 485192 w 2435290"/>
              <a:gd name="connsiteY1" fmla="*/ 2024744 h 2127381"/>
              <a:gd name="connsiteX2" fmla="*/ 951723 w 2435290"/>
              <a:gd name="connsiteY2" fmla="*/ 1576874 h 2127381"/>
              <a:gd name="connsiteX3" fmla="*/ 1231642 w 2435290"/>
              <a:gd name="connsiteY3" fmla="*/ 1063692 h 2127381"/>
              <a:gd name="connsiteX4" fmla="*/ 1548883 w 2435290"/>
              <a:gd name="connsiteY4" fmla="*/ 541177 h 2127381"/>
              <a:gd name="connsiteX5" fmla="*/ 1968759 w 2435290"/>
              <a:gd name="connsiteY5" fmla="*/ 130630 h 2127381"/>
              <a:gd name="connsiteX6" fmla="*/ 2435290 w 2435290"/>
              <a:gd name="connsiteY6" fmla="*/ 0 h 2127381"/>
              <a:gd name="connsiteX0" fmla="*/ 0 w 2435290"/>
              <a:gd name="connsiteY0" fmla="*/ 2099389 h 2099389"/>
              <a:gd name="connsiteX1" fmla="*/ 485192 w 2435290"/>
              <a:gd name="connsiteY1" fmla="*/ 1996752 h 2099389"/>
              <a:gd name="connsiteX2" fmla="*/ 951723 w 2435290"/>
              <a:gd name="connsiteY2" fmla="*/ 1548882 h 2099389"/>
              <a:gd name="connsiteX3" fmla="*/ 1231642 w 2435290"/>
              <a:gd name="connsiteY3" fmla="*/ 1035700 h 2099389"/>
              <a:gd name="connsiteX4" fmla="*/ 1548883 w 2435290"/>
              <a:gd name="connsiteY4" fmla="*/ 513185 h 2099389"/>
              <a:gd name="connsiteX5" fmla="*/ 1968759 w 2435290"/>
              <a:gd name="connsiteY5" fmla="*/ 102638 h 2099389"/>
              <a:gd name="connsiteX6" fmla="*/ 2435290 w 2435290"/>
              <a:gd name="connsiteY6" fmla="*/ 0 h 2099389"/>
              <a:gd name="connsiteX0" fmla="*/ 0 w 2435290"/>
              <a:gd name="connsiteY0" fmla="*/ 2099389 h 2099389"/>
              <a:gd name="connsiteX1" fmla="*/ 485192 w 2435290"/>
              <a:gd name="connsiteY1" fmla="*/ 1996752 h 2099389"/>
              <a:gd name="connsiteX2" fmla="*/ 951723 w 2435290"/>
              <a:gd name="connsiteY2" fmla="*/ 1548882 h 2099389"/>
              <a:gd name="connsiteX3" fmla="*/ 1231642 w 2435290"/>
              <a:gd name="connsiteY3" fmla="*/ 1035700 h 2099389"/>
              <a:gd name="connsiteX4" fmla="*/ 1548883 w 2435290"/>
              <a:gd name="connsiteY4" fmla="*/ 513185 h 2099389"/>
              <a:gd name="connsiteX5" fmla="*/ 1968759 w 2435290"/>
              <a:gd name="connsiteY5" fmla="*/ 102638 h 2099389"/>
              <a:gd name="connsiteX6" fmla="*/ 2435290 w 2435290"/>
              <a:gd name="connsiteY6" fmla="*/ 0 h 2099389"/>
              <a:gd name="connsiteX0" fmla="*/ 0 w 2435290"/>
              <a:gd name="connsiteY0" fmla="*/ 2099389 h 2099389"/>
              <a:gd name="connsiteX1" fmla="*/ 485192 w 2435290"/>
              <a:gd name="connsiteY1" fmla="*/ 1996752 h 2099389"/>
              <a:gd name="connsiteX2" fmla="*/ 951723 w 2435290"/>
              <a:gd name="connsiteY2" fmla="*/ 1548882 h 2099389"/>
              <a:gd name="connsiteX3" fmla="*/ 1231642 w 2435290"/>
              <a:gd name="connsiteY3" fmla="*/ 1035700 h 2099389"/>
              <a:gd name="connsiteX4" fmla="*/ 1548883 w 2435290"/>
              <a:gd name="connsiteY4" fmla="*/ 513185 h 2099389"/>
              <a:gd name="connsiteX5" fmla="*/ 1968759 w 2435290"/>
              <a:gd name="connsiteY5" fmla="*/ 102638 h 2099389"/>
              <a:gd name="connsiteX6" fmla="*/ 2435290 w 2435290"/>
              <a:gd name="connsiteY6" fmla="*/ 0 h 2099389"/>
              <a:gd name="connsiteX0" fmla="*/ 0 w 2491274"/>
              <a:gd name="connsiteY0" fmla="*/ 2099389 h 2099389"/>
              <a:gd name="connsiteX1" fmla="*/ 485192 w 2491274"/>
              <a:gd name="connsiteY1" fmla="*/ 1996752 h 2099389"/>
              <a:gd name="connsiteX2" fmla="*/ 951723 w 2491274"/>
              <a:gd name="connsiteY2" fmla="*/ 1548882 h 2099389"/>
              <a:gd name="connsiteX3" fmla="*/ 1231642 w 2491274"/>
              <a:gd name="connsiteY3" fmla="*/ 1035700 h 2099389"/>
              <a:gd name="connsiteX4" fmla="*/ 1548883 w 2491274"/>
              <a:gd name="connsiteY4" fmla="*/ 513185 h 2099389"/>
              <a:gd name="connsiteX5" fmla="*/ 1968759 w 2491274"/>
              <a:gd name="connsiteY5" fmla="*/ 102638 h 2099389"/>
              <a:gd name="connsiteX6" fmla="*/ 2491274 w 2491274"/>
              <a:gd name="connsiteY6" fmla="*/ 0 h 2099389"/>
              <a:gd name="connsiteX0" fmla="*/ 0 w 2491274"/>
              <a:gd name="connsiteY0" fmla="*/ 2099389 h 2099389"/>
              <a:gd name="connsiteX1" fmla="*/ 485192 w 2491274"/>
              <a:gd name="connsiteY1" fmla="*/ 1996752 h 2099389"/>
              <a:gd name="connsiteX2" fmla="*/ 951723 w 2491274"/>
              <a:gd name="connsiteY2" fmla="*/ 1548882 h 2099389"/>
              <a:gd name="connsiteX3" fmla="*/ 1231642 w 2491274"/>
              <a:gd name="connsiteY3" fmla="*/ 1035700 h 2099389"/>
              <a:gd name="connsiteX4" fmla="*/ 1548883 w 2491274"/>
              <a:gd name="connsiteY4" fmla="*/ 513185 h 2099389"/>
              <a:gd name="connsiteX5" fmla="*/ 2006082 w 2491274"/>
              <a:gd name="connsiteY5" fmla="*/ 158621 h 2099389"/>
              <a:gd name="connsiteX6" fmla="*/ 2491274 w 2491274"/>
              <a:gd name="connsiteY6" fmla="*/ 0 h 2099389"/>
              <a:gd name="connsiteX0" fmla="*/ 0 w 2491274"/>
              <a:gd name="connsiteY0" fmla="*/ 2099389 h 2099389"/>
              <a:gd name="connsiteX1" fmla="*/ 485192 w 2491274"/>
              <a:gd name="connsiteY1" fmla="*/ 1996752 h 2099389"/>
              <a:gd name="connsiteX2" fmla="*/ 951723 w 2491274"/>
              <a:gd name="connsiteY2" fmla="*/ 1548882 h 2099389"/>
              <a:gd name="connsiteX3" fmla="*/ 1231642 w 2491274"/>
              <a:gd name="connsiteY3" fmla="*/ 1035700 h 2099389"/>
              <a:gd name="connsiteX4" fmla="*/ 1548883 w 2491274"/>
              <a:gd name="connsiteY4" fmla="*/ 513185 h 2099389"/>
              <a:gd name="connsiteX5" fmla="*/ 2006082 w 2491274"/>
              <a:gd name="connsiteY5" fmla="*/ 158621 h 2099389"/>
              <a:gd name="connsiteX6" fmla="*/ 2491274 w 2491274"/>
              <a:gd name="connsiteY6" fmla="*/ 0 h 2099389"/>
              <a:gd name="connsiteX0" fmla="*/ 0 w 2491274"/>
              <a:gd name="connsiteY0" fmla="*/ 2099389 h 2099389"/>
              <a:gd name="connsiteX1" fmla="*/ 485192 w 2491274"/>
              <a:gd name="connsiteY1" fmla="*/ 1996752 h 2099389"/>
              <a:gd name="connsiteX2" fmla="*/ 951723 w 2491274"/>
              <a:gd name="connsiteY2" fmla="*/ 1548882 h 2099389"/>
              <a:gd name="connsiteX3" fmla="*/ 1231642 w 2491274"/>
              <a:gd name="connsiteY3" fmla="*/ 1035700 h 2099389"/>
              <a:gd name="connsiteX4" fmla="*/ 1548883 w 2491274"/>
              <a:gd name="connsiteY4" fmla="*/ 513185 h 2099389"/>
              <a:gd name="connsiteX5" fmla="*/ 2006082 w 2491274"/>
              <a:gd name="connsiteY5" fmla="*/ 158621 h 2099389"/>
              <a:gd name="connsiteX6" fmla="*/ 2491274 w 2491274"/>
              <a:gd name="connsiteY6" fmla="*/ 0 h 2099389"/>
              <a:gd name="connsiteX0" fmla="*/ 0 w 2500605"/>
              <a:gd name="connsiteY0" fmla="*/ 2062067 h 2062067"/>
              <a:gd name="connsiteX1" fmla="*/ 485192 w 2500605"/>
              <a:gd name="connsiteY1" fmla="*/ 1959430 h 2062067"/>
              <a:gd name="connsiteX2" fmla="*/ 951723 w 2500605"/>
              <a:gd name="connsiteY2" fmla="*/ 1511560 h 2062067"/>
              <a:gd name="connsiteX3" fmla="*/ 1231642 w 2500605"/>
              <a:gd name="connsiteY3" fmla="*/ 998378 h 2062067"/>
              <a:gd name="connsiteX4" fmla="*/ 1548883 w 2500605"/>
              <a:gd name="connsiteY4" fmla="*/ 475863 h 2062067"/>
              <a:gd name="connsiteX5" fmla="*/ 2006082 w 2500605"/>
              <a:gd name="connsiteY5" fmla="*/ 121299 h 2062067"/>
              <a:gd name="connsiteX6" fmla="*/ 2500605 w 2500605"/>
              <a:gd name="connsiteY6" fmla="*/ 0 h 2062067"/>
              <a:gd name="connsiteX0" fmla="*/ 0 w 2519266"/>
              <a:gd name="connsiteY0" fmla="*/ 2015414 h 2015414"/>
              <a:gd name="connsiteX1" fmla="*/ 485192 w 2519266"/>
              <a:gd name="connsiteY1" fmla="*/ 1912777 h 2015414"/>
              <a:gd name="connsiteX2" fmla="*/ 951723 w 2519266"/>
              <a:gd name="connsiteY2" fmla="*/ 1464907 h 2015414"/>
              <a:gd name="connsiteX3" fmla="*/ 1231642 w 2519266"/>
              <a:gd name="connsiteY3" fmla="*/ 951725 h 2015414"/>
              <a:gd name="connsiteX4" fmla="*/ 1548883 w 2519266"/>
              <a:gd name="connsiteY4" fmla="*/ 429210 h 2015414"/>
              <a:gd name="connsiteX5" fmla="*/ 2006082 w 2519266"/>
              <a:gd name="connsiteY5" fmla="*/ 74646 h 2015414"/>
              <a:gd name="connsiteX6" fmla="*/ 2519266 w 2519266"/>
              <a:gd name="connsiteY6" fmla="*/ 0 h 2015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9266" h="2015414">
                <a:moveTo>
                  <a:pt x="0" y="2015414"/>
                </a:moveTo>
                <a:cubicBezTo>
                  <a:pt x="164063" y="2008416"/>
                  <a:pt x="326572" y="2004528"/>
                  <a:pt x="485192" y="1912777"/>
                </a:cubicBezTo>
                <a:cubicBezTo>
                  <a:pt x="643812" y="1821026"/>
                  <a:pt x="845976" y="1643743"/>
                  <a:pt x="951723" y="1464907"/>
                </a:cubicBezTo>
                <a:cubicBezTo>
                  <a:pt x="1057470" y="1286071"/>
                  <a:pt x="1132115" y="1124341"/>
                  <a:pt x="1231642" y="951725"/>
                </a:cubicBezTo>
                <a:cubicBezTo>
                  <a:pt x="1331169" y="779109"/>
                  <a:pt x="1419810" y="575390"/>
                  <a:pt x="1548883" y="429210"/>
                </a:cubicBezTo>
                <a:cubicBezTo>
                  <a:pt x="1677956" y="283030"/>
                  <a:pt x="1844352" y="146181"/>
                  <a:pt x="2006082" y="74646"/>
                </a:cubicBezTo>
                <a:cubicBezTo>
                  <a:pt x="2167813" y="3111"/>
                  <a:pt x="2519266" y="0"/>
                  <a:pt x="2519266" y="0"/>
                </a:cubicBezTo>
              </a:path>
            </a:pathLst>
          </a:custGeom>
          <a:noFill/>
          <a:ln w="190500" cap="rnd">
            <a:solidFill>
              <a:srgbClr val="00B050"/>
            </a:solidFill>
            <a:headEnd type="oval" w="med" len="lg"/>
            <a:tailEnd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43FDA090-BABD-3036-BBFF-2428A0DC44A0}"/>
              </a:ext>
            </a:extLst>
          </p:cNvPr>
          <p:cNvSpPr/>
          <p:nvPr/>
        </p:nvSpPr>
        <p:spPr>
          <a:xfrm rot="5400000" flipH="1" flipV="1">
            <a:off x="435383" y="3598058"/>
            <a:ext cx="2153667" cy="1543623"/>
          </a:xfrm>
          <a:custGeom>
            <a:avLst/>
            <a:gdLst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42392 w 2426108"/>
              <a:gd name="connsiteY2" fmla="*/ 1587648 h 2119493"/>
              <a:gd name="connsiteX3" fmla="*/ 1222310 w 2426108"/>
              <a:gd name="connsiteY3" fmla="*/ 1037142 h 2119493"/>
              <a:gd name="connsiteX4" fmla="*/ 1530221 w 2426108"/>
              <a:gd name="connsiteY4" fmla="*/ 495966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14400 w 2426108"/>
              <a:gd name="connsiteY2" fmla="*/ 1550325 h 2119493"/>
              <a:gd name="connsiteX3" fmla="*/ 1222310 w 2426108"/>
              <a:gd name="connsiteY3" fmla="*/ 1037142 h 2119493"/>
              <a:gd name="connsiteX4" fmla="*/ 1530221 w 2426108"/>
              <a:gd name="connsiteY4" fmla="*/ 495966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14400 w 2426108"/>
              <a:gd name="connsiteY2" fmla="*/ 1550325 h 2119493"/>
              <a:gd name="connsiteX3" fmla="*/ 1222310 w 2426108"/>
              <a:gd name="connsiteY3" fmla="*/ 1037142 h 2119493"/>
              <a:gd name="connsiteX4" fmla="*/ 1530221 w 2426108"/>
              <a:gd name="connsiteY4" fmla="*/ 495966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61053 w 2426108"/>
              <a:gd name="connsiteY2" fmla="*/ 1559655 h 2119493"/>
              <a:gd name="connsiteX3" fmla="*/ 1222310 w 2426108"/>
              <a:gd name="connsiteY3" fmla="*/ 1037142 h 2119493"/>
              <a:gd name="connsiteX4" fmla="*/ 1530221 w 2426108"/>
              <a:gd name="connsiteY4" fmla="*/ 495966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61053 w 2426108"/>
              <a:gd name="connsiteY2" fmla="*/ 1559655 h 2119493"/>
              <a:gd name="connsiteX3" fmla="*/ 1240972 w 2426108"/>
              <a:gd name="connsiteY3" fmla="*/ 1065134 h 2119493"/>
              <a:gd name="connsiteX4" fmla="*/ 1530221 w 2426108"/>
              <a:gd name="connsiteY4" fmla="*/ 495966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61053 w 2426108"/>
              <a:gd name="connsiteY2" fmla="*/ 1559655 h 2119493"/>
              <a:gd name="connsiteX3" fmla="*/ 1240972 w 2426108"/>
              <a:gd name="connsiteY3" fmla="*/ 1065134 h 2119493"/>
              <a:gd name="connsiteX4" fmla="*/ 1548883 w 2426108"/>
              <a:gd name="connsiteY4" fmla="*/ 533289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61053 w 2426108"/>
              <a:gd name="connsiteY2" fmla="*/ 1559655 h 2119493"/>
              <a:gd name="connsiteX3" fmla="*/ 1231642 w 2426108"/>
              <a:gd name="connsiteY3" fmla="*/ 1055804 h 2119493"/>
              <a:gd name="connsiteX4" fmla="*/ 1548883 w 2426108"/>
              <a:gd name="connsiteY4" fmla="*/ 533289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23731 w 2426108"/>
              <a:gd name="connsiteY2" fmla="*/ 1559655 h 2119493"/>
              <a:gd name="connsiteX3" fmla="*/ 1231642 w 2426108"/>
              <a:gd name="connsiteY3" fmla="*/ 1055804 h 2119493"/>
              <a:gd name="connsiteX4" fmla="*/ 1548883 w 2426108"/>
              <a:gd name="connsiteY4" fmla="*/ 533289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51723 w 2426108"/>
              <a:gd name="connsiteY2" fmla="*/ 1568986 h 2119493"/>
              <a:gd name="connsiteX3" fmla="*/ 1231642 w 2426108"/>
              <a:gd name="connsiteY3" fmla="*/ 1055804 h 2119493"/>
              <a:gd name="connsiteX4" fmla="*/ 1548883 w 2426108"/>
              <a:gd name="connsiteY4" fmla="*/ 533289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3071"/>
              <a:gd name="connsiteY0" fmla="*/ 2113083 h 2113083"/>
              <a:gd name="connsiteX1" fmla="*/ 485192 w 2423071"/>
              <a:gd name="connsiteY1" fmla="*/ 2010446 h 2113083"/>
              <a:gd name="connsiteX2" fmla="*/ 951723 w 2423071"/>
              <a:gd name="connsiteY2" fmla="*/ 1562576 h 2113083"/>
              <a:gd name="connsiteX3" fmla="*/ 1231642 w 2423071"/>
              <a:gd name="connsiteY3" fmla="*/ 1049394 h 2113083"/>
              <a:gd name="connsiteX4" fmla="*/ 1548883 w 2423071"/>
              <a:gd name="connsiteY4" fmla="*/ 526879 h 2113083"/>
              <a:gd name="connsiteX5" fmla="*/ 1968759 w 2423071"/>
              <a:gd name="connsiteY5" fmla="*/ 116332 h 2113083"/>
              <a:gd name="connsiteX6" fmla="*/ 2388637 w 2423071"/>
              <a:gd name="connsiteY6" fmla="*/ 4364 h 2113083"/>
              <a:gd name="connsiteX7" fmla="*/ 2369976 w 2423071"/>
              <a:gd name="connsiteY7" fmla="*/ 41686 h 2113083"/>
              <a:gd name="connsiteX0" fmla="*/ 0 w 2388637"/>
              <a:gd name="connsiteY0" fmla="*/ 2108719 h 2108719"/>
              <a:gd name="connsiteX1" fmla="*/ 485192 w 2388637"/>
              <a:gd name="connsiteY1" fmla="*/ 2006082 h 2108719"/>
              <a:gd name="connsiteX2" fmla="*/ 951723 w 2388637"/>
              <a:gd name="connsiteY2" fmla="*/ 1558212 h 2108719"/>
              <a:gd name="connsiteX3" fmla="*/ 1231642 w 2388637"/>
              <a:gd name="connsiteY3" fmla="*/ 1045030 h 2108719"/>
              <a:gd name="connsiteX4" fmla="*/ 1548883 w 2388637"/>
              <a:gd name="connsiteY4" fmla="*/ 522515 h 2108719"/>
              <a:gd name="connsiteX5" fmla="*/ 1968759 w 2388637"/>
              <a:gd name="connsiteY5" fmla="*/ 111968 h 2108719"/>
              <a:gd name="connsiteX6" fmla="*/ 2388637 w 2388637"/>
              <a:gd name="connsiteY6" fmla="*/ 0 h 2108719"/>
              <a:gd name="connsiteX0" fmla="*/ 0 w 2435290"/>
              <a:gd name="connsiteY0" fmla="*/ 2127381 h 2127381"/>
              <a:gd name="connsiteX1" fmla="*/ 485192 w 2435290"/>
              <a:gd name="connsiteY1" fmla="*/ 2024744 h 2127381"/>
              <a:gd name="connsiteX2" fmla="*/ 951723 w 2435290"/>
              <a:gd name="connsiteY2" fmla="*/ 1576874 h 2127381"/>
              <a:gd name="connsiteX3" fmla="*/ 1231642 w 2435290"/>
              <a:gd name="connsiteY3" fmla="*/ 1063692 h 2127381"/>
              <a:gd name="connsiteX4" fmla="*/ 1548883 w 2435290"/>
              <a:gd name="connsiteY4" fmla="*/ 541177 h 2127381"/>
              <a:gd name="connsiteX5" fmla="*/ 1968759 w 2435290"/>
              <a:gd name="connsiteY5" fmla="*/ 130630 h 2127381"/>
              <a:gd name="connsiteX6" fmla="*/ 2435290 w 2435290"/>
              <a:gd name="connsiteY6" fmla="*/ 0 h 2127381"/>
              <a:gd name="connsiteX0" fmla="*/ 0 w 2435290"/>
              <a:gd name="connsiteY0" fmla="*/ 2099389 h 2099389"/>
              <a:gd name="connsiteX1" fmla="*/ 485192 w 2435290"/>
              <a:gd name="connsiteY1" fmla="*/ 1996752 h 2099389"/>
              <a:gd name="connsiteX2" fmla="*/ 951723 w 2435290"/>
              <a:gd name="connsiteY2" fmla="*/ 1548882 h 2099389"/>
              <a:gd name="connsiteX3" fmla="*/ 1231642 w 2435290"/>
              <a:gd name="connsiteY3" fmla="*/ 1035700 h 2099389"/>
              <a:gd name="connsiteX4" fmla="*/ 1548883 w 2435290"/>
              <a:gd name="connsiteY4" fmla="*/ 513185 h 2099389"/>
              <a:gd name="connsiteX5" fmla="*/ 1968759 w 2435290"/>
              <a:gd name="connsiteY5" fmla="*/ 102638 h 2099389"/>
              <a:gd name="connsiteX6" fmla="*/ 2435290 w 2435290"/>
              <a:gd name="connsiteY6" fmla="*/ 0 h 2099389"/>
              <a:gd name="connsiteX0" fmla="*/ 0 w 2435290"/>
              <a:gd name="connsiteY0" fmla="*/ 2099389 h 2099389"/>
              <a:gd name="connsiteX1" fmla="*/ 485192 w 2435290"/>
              <a:gd name="connsiteY1" fmla="*/ 1996752 h 2099389"/>
              <a:gd name="connsiteX2" fmla="*/ 951723 w 2435290"/>
              <a:gd name="connsiteY2" fmla="*/ 1548882 h 2099389"/>
              <a:gd name="connsiteX3" fmla="*/ 1231642 w 2435290"/>
              <a:gd name="connsiteY3" fmla="*/ 1035700 h 2099389"/>
              <a:gd name="connsiteX4" fmla="*/ 1548883 w 2435290"/>
              <a:gd name="connsiteY4" fmla="*/ 513185 h 2099389"/>
              <a:gd name="connsiteX5" fmla="*/ 1968759 w 2435290"/>
              <a:gd name="connsiteY5" fmla="*/ 102638 h 2099389"/>
              <a:gd name="connsiteX6" fmla="*/ 2435290 w 2435290"/>
              <a:gd name="connsiteY6" fmla="*/ 0 h 2099389"/>
              <a:gd name="connsiteX0" fmla="*/ 0 w 2435290"/>
              <a:gd name="connsiteY0" fmla="*/ 2099389 h 2099389"/>
              <a:gd name="connsiteX1" fmla="*/ 485192 w 2435290"/>
              <a:gd name="connsiteY1" fmla="*/ 1996752 h 2099389"/>
              <a:gd name="connsiteX2" fmla="*/ 951723 w 2435290"/>
              <a:gd name="connsiteY2" fmla="*/ 1548882 h 2099389"/>
              <a:gd name="connsiteX3" fmla="*/ 1231642 w 2435290"/>
              <a:gd name="connsiteY3" fmla="*/ 1035700 h 2099389"/>
              <a:gd name="connsiteX4" fmla="*/ 1548883 w 2435290"/>
              <a:gd name="connsiteY4" fmla="*/ 513185 h 2099389"/>
              <a:gd name="connsiteX5" fmla="*/ 1968759 w 2435290"/>
              <a:gd name="connsiteY5" fmla="*/ 102638 h 2099389"/>
              <a:gd name="connsiteX6" fmla="*/ 2435290 w 2435290"/>
              <a:gd name="connsiteY6" fmla="*/ 0 h 2099389"/>
              <a:gd name="connsiteX0" fmla="*/ 0 w 2491274"/>
              <a:gd name="connsiteY0" fmla="*/ 2099389 h 2099389"/>
              <a:gd name="connsiteX1" fmla="*/ 485192 w 2491274"/>
              <a:gd name="connsiteY1" fmla="*/ 1996752 h 2099389"/>
              <a:gd name="connsiteX2" fmla="*/ 951723 w 2491274"/>
              <a:gd name="connsiteY2" fmla="*/ 1548882 h 2099389"/>
              <a:gd name="connsiteX3" fmla="*/ 1231642 w 2491274"/>
              <a:gd name="connsiteY3" fmla="*/ 1035700 h 2099389"/>
              <a:gd name="connsiteX4" fmla="*/ 1548883 w 2491274"/>
              <a:gd name="connsiteY4" fmla="*/ 513185 h 2099389"/>
              <a:gd name="connsiteX5" fmla="*/ 1968759 w 2491274"/>
              <a:gd name="connsiteY5" fmla="*/ 102638 h 2099389"/>
              <a:gd name="connsiteX6" fmla="*/ 2491274 w 2491274"/>
              <a:gd name="connsiteY6" fmla="*/ 0 h 2099389"/>
              <a:gd name="connsiteX0" fmla="*/ 0 w 2491274"/>
              <a:gd name="connsiteY0" fmla="*/ 2099389 h 2099389"/>
              <a:gd name="connsiteX1" fmla="*/ 485192 w 2491274"/>
              <a:gd name="connsiteY1" fmla="*/ 1996752 h 2099389"/>
              <a:gd name="connsiteX2" fmla="*/ 951723 w 2491274"/>
              <a:gd name="connsiteY2" fmla="*/ 1548882 h 2099389"/>
              <a:gd name="connsiteX3" fmla="*/ 1231642 w 2491274"/>
              <a:gd name="connsiteY3" fmla="*/ 1035700 h 2099389"/>
              <a:gd name="connsiteX4" fmla="*/ 1548883 w 2491274"/>
              <a:gd name="connsiteY4" fmla="*/ 513185 h 2099389"/>
              <a:gd name="connsiteX5" fmla="*/ 2006082 w 2491274"/>
              <a:gd name="connsiteY5" fmla="*/ 158621 h 2099389"/>
              <a:gd name="connsiteX6" fmla="*/ 2491274 w 2491274"/>
              <a:gd name="connsiteY6" fmla="*/ 0 h 2099389"/>
              <a:gd name="connsiteX0" fmla="*/ 0 w 2491274"/>
              <a:gd name="connsiteY0" fmla="*/ 2099389 h 2099389"/>
              <a:gd name="connsiteX1" fmla="*/ 485192 w 2491274"/>
              <a:gd name="connsiteY1" fmla="*/ 1996752 h 2099389"/>
              <a:gd name="connsiteX2" fmla="*/ 951723 w 2491274"/>
              <a:gd name="connsiteY2" fmla="*/ 1548882 h 2099389"/>
              <a:gd name="connsiteX3" fmla="*/ 1231642 w 2491274"/>
              <a:gd name="connsiteY3" fmla="*/ 1035700 h 2099389"/>
              <a:gd name="connsiteX4" fmla="*/ 1548883 w 2491274"/>
              <a:gd name="connsiteY4" fmla="*/ 513185 h 2099389"/>
              <a:gd name="connsiteX5" fmla="*/ 2006082 w 2491274"/>
              <a:gd name="connsiteY5" fmla="*/ 158621 h 2099389"/>
              <a:gd name="connsiteX6" fmla="*/ 2491274 w 2491274"/>
              <a:gd name="connsiteY6" fmla="*/ 0 h 2099389"/>
              <a:gd name="connsiteX0" fmla="*/ 0 w 2491274"/>
              <a:gd name="connsiteY0" fmla="*/ 2099389 h 2099389"/>
              <a:gd name="connsiteX1" fmla="*/ 485192 w 2491274"/>
              <a:gd name="connsiteY1" fmla="*/ 1996752 h 2099389"/>
              <a:gd name="connsiteX2" fmla="*/ 951723 w 2491274"/>
              <a:gd name="connsiteY2" fmla="*/ 1548882 h 2099389"/>
              <a:gd name="connsiteX3" fmla="*/ 1231642 w 2491274"/>
              <a:gd name="connsiteY3" fmla="*/ 1035700 h 2099389"/>
              <a:gd name="connsiteX4" fmla="*/ 1548883 w 2491274"/>
              <a:gd name="connsiteY4" fmla="*/ 513185 h 2099389"/>
              <a:gd name="connsiteX5" fmla="*/ 2006082 w 2491274"/>
              <a:gd name="connsiteY5" fmla="*/ 158621 h 2099389"/>
              <a:gd name="connsiteX6" fmla="*/ 2491274 w 2491274"/>
              <a:gd name="connsiteY6" fmla="*/ 0 h 2099389"/>
              <a:gd name="connsiteX0" fmla="*/ 0 w 2500605"/>
              <a:gd name="connsiteY0" fmla="*/ 2062067 h 2062067"/>
              <a:gd name="connsiteX1" fmla="*/ 485192 w 2500605"/>
              <a:gd name="connsiteY1" fmla="*/ 1959430 h 2062067"/>
              <a:gd name="connsiteX2" fmla="*/ 951723 w 2500605"/>
              <a:gd name="connsiteY2" fmla="*/ 1511560 h 2062067"/>
              <a:gd name="connsiteX3" fmla="*/ 1231642 w 2500605"/>
              <a:gd name="connsiteY3" fmla="*/ 998378 h 2062067"/>
              <a:gd name="connsiteX4" fmla="*/ 1548883 w 2500605"/>
              <a:gd name="connsiteY4" fmla="*/ 475863 h 2062067"/>
              <a:gd name="connsiteX5" fmla="*/ 2006082 w 2500605"/>
              <a:gd name="connsiteY5" fmla="*/ 121299 h 2062067"/>
              <a:gd name="connsiteX6" fmla="*/ 2500605 w 2500605"/>
              <a:gd name="connsiteY6" fmla="*/ 0 h 2062067"/>
              <a:gd name="connsiteX0" fmla="*/ 0 w 2519266"/>
              <a:gd name="connsiteY0" fmla="*/ 2015414 h 2015414"/>
              <a:gd name="connsiteX1" fmla="*/ 485192 w 2519266"/>
              <a:gd name="connsiteY1" fmla="*/ 1912777 h 2015414"/>
              <a:gd name="connsiteX2" fmla="*/ 951723 w 2519266"/>
              <a:gd name="connsiteY2" fmla="*/ 1464907 h 2015414"/>
              <a:gd name="connsiteX3" fmla="*/ 1231642 w 2519266"/>
              <a:gd name="connsiteY3" fmla="*/ 951725 h 2015414"/>
              <a:gd name="connsiteX4" fmla="*/ 1548883 w 2519266"/>
              <a:gd name="connsiteY4" fmla="*/ 429210 h 2015414"/>
              <a:gd name="connsiteX5" fmla="*/ 2006082 w 2519266"/>
              <a:gd name="connsiteY5" fmla="*/ 74646 h 2015414"/>
              <a:gd name="connsiteX6" fmla="*/ 2519266 w 2519266"/>
              <a:gd name="connsiteY6" fmla="*/ 0 h 2015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9266" h="2015414">
                <a:moveTo>
                  <a:pt x="0" y="2015414"/>
                </a:moveTo>
                <a:cubicBezTo>
                  <a:pt x="164063" y="2008416"/>
                  <a:pt x="326572" y="2004528"/>
                  <a:pt x="485192" y="1912777"/>
                </a:cubicBezTo>
                <a:cubicBezTo>
                  <a:pt x="643812" y="1821026"/>
                  <a:pt x="845976" y="1643743"/>
                  <a:pt x="951723" y="1464907"/>
                </a:cubicBezTo>
                <a:cubicBezTo>
                  <a:pt x="1057470" y="1286071"/>
                  <a:pt x="1132115" y="1124341"/>
                  <a:pt x="1231642" y="951725"/>
                </a:cubicBezTo>
                <a:cubicBezTo>
                  <a:pt x="1331169" y="779109"/>
                  <a:pt x="1419810" y="575390"/>
                  <a:pt x="1548883" y="429210"/>
                </a:cubicBezTo>
                <a:cubicBezTo>
                  <a:pt x="1677956" y="283030"/>
                  <a:pt x="1844352" y="146181"/>
                  <a:pt x="2006082" y="74646"/>
                </a:cubicBezTo>
                <a:cubicBezTo>
                  <a:pt x="2167813" y="3111"/>
                  <a:pt x="2519266" y="0"/>
                  <a:pt x="2519266" y="0"/>
                </a:cubicBezTo>
              </a:path>
            </a:pathLst>
          </a:custGeom>
          <a:noFill/>
          <a:ln w="190500" cap="rnd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7E20559-81D2-1BEE-6692-F7522881CDF7}"/>
              </a:ext>
            </a:extLst>
          </p:cNvPr>
          <p:cNvSpPr/>
          <p:nvPr/>
        </p:nvSpPr>
        <p:spPr>
          <a:xfrm rot="616335">
            <a:off x="2120422" y="1089904"/>
            <a:ext cx="110291" cy="18465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D32311A-E854-F137-BF80-37BCEEAC85BD}"/>
              </a:ext>
            </a:extLst>
          </p:cNvPr>
          <p:cNvSpPr/>
          <p:nvPr/>
        </p:nvSpPr>
        <p:spPr>
          <a:xfrm rot="616335">
            <a:off x="2317621" y="1133233"/>
            <a:ext cx="110291" cy="18465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57FBB83-E21C-6A24-3AEE-63A8A63E5E95}"/>
              </a:ext>
            </a:extLst>
          </p:cNvPr>
          <p:cNvSpPr/>
          <p:nvPr/>
        </p:nvSpPr>
        <p:spPr>
          <a:xfrm rot="616335">
            <a:off x="2273273" y="755533"/>
            <a:ext cx="36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alpha val="9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7A9D85B-ADCC-4D6F-B819-AF484B77104F}"/>
              </a:ext>
            </a:extLst>
          </p:cNvPr>
          <p:cNvSpPr/>
          <p:nvPr/>
        </p:nvSpPr>
        <p:spPr>
          <a:xfrm rot="616335">
            <a:off x="2398827" y="783606"/>
            <a:ext cx="36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alpha val="9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654FF79-5B35-A1E0-13F2-A904CD1FD1BA}"/>
              </a:ext>
            </a:extLst>
          </p:cNvPr>
          <p:cNvSpPr/>
          <p:nvPr/>
        </p:nvSpPr>
        <p:spPr>
          <a:xfrm rot="616335" flipH="1" flipV="1">
            <a:off x="900114" y="5296229"/>
            <a:ext cx="110291" cy="18465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CC6BC96-4C6A-3420-8AD8-182A511EB04E}"/>
              </a:ext>
            </a:extLst>
          </p:cNvPr>
          <p:cNvSpPr/>
          <p:nvPr/>
        </p:nvSpPr>
        <p:spPr>
          <a:xfrm rot="616335" flipH="1" flipV="1">
            <a:off x="702915" y="5252900"/>
            <a:ext cx="110291" cy="18465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489715D-FBEF-456C-7874-7355D31FAC24}"/>
              </a:ext>
            </a:extLst>
          </p:cNvPr>
          <p:cNvSpPr/>
          <p:nvPr/>
        </p:nvSpPr>
        <p:spPr>
          <a:xfrm rot="616335" flipH="1" flipV="1">
            <a:off x="821554" y="5743254"/>
            <a:ext cx="36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alpha val="9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A5CE57F-7AD5-E5A7-6E89-157D0F13BA9C}"/>
              </a:ext>
            </a:extLst>
          </p:cNvPr>
          <p:cNvSpPr/>
          <p:nvPr/>
        </p:nvSpPr>
        <p:spPr>
          <a:xfrm rot="616335" flipH="1" flipV="1">
            <a:off x="696000" y="5715181"/>
            <a:ext cx="36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alpha val="9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1450F95-AA08-8F15-24B4-EA76C6128A50}"/>
              </a:ext>
            </a:extLst>
          </p:cNvPr>
          <p:cNvCxnSpPr>
            <a:cxnSpLocks/>
            <a:endCxn id="101" idx="1"/>
          </p:cNvCxnSpPr>
          <p:nvPr/>
        </p:nvCxnSpPr>
        <p:spPr>
          <a:xfrm rot="1320000" flipH="1">
            <a:off x="5637239" y="1082630"/>
            <a:ext cx="56367" cy="244330"/>
          </a:xfrm>
          <a:prstGeom prst="line">
            <a:avLst/>
          </a:prstGeom>
          <a:ln w="63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5B90FE7-6052-5F28-C9B8-38AB3183E9F9}"/>
              </a:ext>
            </a:extLst>
          </p:cNvPr>
          <p:cNvSpPr/>
          <p:nvPr/>
        </p:nvSpPr>
        <p:spPr>
          <a:xfrm rot="616335">
            <a:off x="5314781" y="2007192"/>
            <a:ext cx="110291" cy="18465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06A7E51-2F34-73D6-BAC2-B5C5952642D0}"/>
              </a:ext>
            </a:extLst>
          </p:cNvPr>
          <p:cNvSpPr/>
          <p:nvPr/>
        </p:nvSpPr>
        <p:spPr>
          <a:xfrm rot="5400000" flipH="1" flipV="1">
            <a:off x="4748649" y="2351534"/>
            <a:ext cx="2595101" cy="1605188"/>
          </a:xfrm>
          <a:custGeom>
            <a:avLst/>
            <a:gdLst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42392 w 2426108"/>
              <a:gd name="connsiteY2" fmla="*/ 1587648 h 2119493"/>
              <a:gd name="connsiteX3" fmla="*/ 1222310 w 2426108"/>
              <a:gd name="connsiteY3" fmla="*/ 1037142 h 2119493"/>
              <a:gd name="connsiteX4" fmla="*/ 1530221 w 2426108"/>
              <a:gd name="connsiteY4" fmla="*/ 495966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14400 w 2426108"/>
              <a:gd name="connsiteY2" fmla="*/ 1550325 h 2119493"/>
              <a:gd name="connsiteX3" fmla="*/ 1222310 w 2426108"/>
              <a:gd name="connsiteY3" fmla="*/ 1037142 h 2119493"/>
              <a:gd name="connsiteX4" fmla="*/ 1530221 w 2426108"/>
              <a:gd name="connsiteY4" fmla="*/ 495966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14400 w 2426108"/>
              <a:gd name="connsiteY2" fmla="*/ 1550325 h 2119493"/>
              <a:gd name="connsiteX3" fmla="*/ 1222310 w 2426108"/>
              <a:gd name="connsiteY3" fmla="*/ 1037142 h 2119493"/>
              <a:gd name="connsiteX4" fmla="*/ 1530221 w 2426108"/>
              <a:gd name="connsiteY4" fmla="*/ 495966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61053 w 2426108"/>
              <a:gd name="connsiteY2" fmla="*/ 1559655 h 2119493"/>
              <a:gd name="connsiteX3" fmla="*/ 1222310 w 2426108"/>
              <a:gd name="connsiteY3" fmla="*/ 1037142 h 2119493"/>
              <a:gd name="connsiteX4" fmla="*/ 1530221 w 2426108"/>
              <a:gd name="connsiteY4" fmla="*/ 495966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61053 w 2426108"/>
              <a:gd name="connsiteY2" fmla="*/ 1559655 h 2119493"/>
              <a:gd name="connsiteX3" fmla="*/ 1240972 w 2426108"/>
              <a:gd name="connsiteY3" fmla="*/ 1065134 h 2119493"/>
              <a:gd name="connsiteX4" fmla="*/ 1530221 w 2426108"/>
              <a:gd name="connsiteY4" fmla="*/ 495966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61053 w 2426108"/>
              <a:gd name="connsiteY2" fmla="*/ 1559655 h 2119493"/>
              <a:gd name="connsiteX3" fmla="*/ 1240972 w 2426108"/>
              <a:gd name="connsiteY3" fmla="*/ 1065134 h 2119493"/>
              <a:gd name="connsiteX4" fmla="*/ 1548883 w 2426108"/>
              <a:gd name="connsiteY4" fmla="*/ 533289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61053 w 2426108"/>
              <a:gd name="connsiteY2" fmla="*/ 1559655 h 2119493"/>
              <a:gd name="connsiteX3" fmla="*/ 1231642 w 2426108"/>
              <a:gd name="connsiteY3" fmla="*/ 1055804 h 2119493"/>
              <a:gd name="connsiteX4" fmla="*/ 1548883 w 2426108"/>
              <a:gd name="connsiteY4" fmla="*/ 533289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23731 w 2426108"/>
              <a:gd name="connsiteY2" fmla="*/ 1559655 h 2119493"/>
              <a:gd name="connsiteX3" fmla="*/ 1231642 w 2426108"/>
              <a:gd name="connsiteY3" fmla="*/ 1055804 h 2119493"/>
              <a:gd name="connsiteX4" fmla="*/ 1548883 w 2426108"/>
              <a:gd name="connsiteY4" fmla="*/ 533289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51723 w 2426108"/>
              <a:gd name="connsiteY2" fmla="*/ 1568986 h 2119493"/>
              <a:gd name="connsiteX3" fmla="*/ 1231642 w 2426108"/>
              <a:gd name="connsiteY3" fmla="*/ 1055804 h 2119493"/>
              <a:gd name="connsiteX4" fmla="*/ 1548883 w 2426108"/>
              <a:gd name="connsiteY4" fmla="*/ 533289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3071"/>
              <a:gd name="connsiteY0" fmla="*/ 2113083 h 2113083"/>
              <a:gd name="connsiteX1" fmla="*/ 485192 w 2423071"/>
              <a:gd name="connsiteY1" fmla="*/ 2010446 h 2113083"/>
              <a:gd name="connsiteX2" fmla="*/ 951723 w 2423071"/>
              <a:gd name="connsiteY2" fmla="*/ 1562576 h 2113083"/>
              <a:gd name="connsiteX3" fmla="*/ 1231642 w 2423071"/>
              <a:gd name="connsiteY3" fmla="*/ 1049394 h 2113083"/>
              <a:gd name="connsiteX4" fmla="*/ 1548883 w 2423071"/>
              <a:gd name="connsiteY4" fmla="*/ 526879 h 2113083"/>
              <a:gd name="connsiteX5" fmla="*/ 1968759 w 2423071"/>
              <a:gd name="connsiteY5" fmla="*/ 116332 h 2113083"/>
              <a:gd name="connsiteX6" fmla="*/ 2388637 w 2423071"/>
              <a:gd name="connsiteY6" fmla="*/ 4364 h 2113083"/>
              <a:gd name="connsiteX7" fmla="*/ 2369976 w 2423071"/>
              <a:gd name="connsiteY7" fmla="*/ 41686 h 2113083"/>
              <a:gd name="connsiteX0" fmla="*/ 0 w 2388637"/>
              <a:gd name="connsiteY0" fmla="*/ 2108719 h 2108719"/>
              <a:gd name="connsiteX1" fmla="*/ 485192 w 2388637"/>
              <a:gd name="connsiteY1" fmla="*/ 2006082 h 2108719"/>
              <a:gd name="connsiteX2" fmla="*/ 951723 w 2388637"/>
              <a:gd name="connsiteY2" fmla="*/ 1558212 h 2108719"/>
              <a:gd name="connsiteX3" fmla="*/ 1231642 w 2388637"/>
              <a:gd name="connsiteY3" fmla="*/ 1045030 h 2108719"/>
              <a:gd name="connsiteX4" fmla="*/ 1548883 w 2388637"/>
              <a:gd name="connsiteY4" fmla="*/ 522515 h 2108719"/>
              <a:gd name="connsiteX5" fmla="*/ 1968759 w 2388637"/>
              <a:gd name="connsiteY5" fmla="*/ 111968 h 2108719"/>
              <a:gd name="connsiteX6" fmla="*/ 2388637 w 2388637"/>
              <a:gd name="connsiteY6" fmla="*/ 0 h 2108719"/>
              <a:gd name="connsiteX0" fmla="*/ 0 w 2435290"/>
              <a:gd name="connsiteY0" fmla="*/ 2127381 h 2127381"/>
              <a:gd name="connsiteX1" fmla="*/ 485192 w 2435290"/>
              <a:gd name="connsiteY1" fmla="*/ 2024744 h 2127381"/>
              <a:gd name="connsiteX2" fmla="*/ 951723 w 2435290"/>
              <a:gd name="connsiteY2" fmla="*/ 1576874 h 2127381"/>
              <a:gd name="connsiteX3" fmla="*/ 1231642 w 2435290"/>
              <a:gd name="connsiteY3" fmla="*/ 1063692 h 2127381"/>
              <a:gd name="connsiteX4" fmla="*/ 1548883 w 2435290"/>
              <a:gd name="connsiteY4" fmla="*/ 541177 h 2127381"/>
              <a:gd name="connsiteX5" fmla="*/ 1968759 w 2435290"/>
              <a:gd name="connsiteY5" fmla="*/ 130630 h 2127381"/>
              <a:gd name="connsiteX6" fmla="*/ 2435290 w 2435290"/>
              <a:gd name="connsiteY6" fmla="*/ 0 h 2127381"/>
              <a:gd name="connsiteX0" fmla="*/ 0 w 2435290"/>
              <a:gd name="connsiteY0" fmla="*/ 2099389 h 2099389"/>
              <a:gd name="connsiteX1" fmla="*/ 485192 w 2435290"/>
              <a:gd name="connsiteY1" fmla="*/ 1996752 h 2099389"/>
              <a:gd name="connsiteX2" fmla="*/ 951723 w 2435290"/>
              <a:gd name="connsiteY2" fmla="*/ 1548882 h 2099389"/>
              <a:gd name="connsiteX3" fmla="*/ 1231642 w 2435290"/>
              <a:gd name="connsiteY3" fmla="*/ 1035700 h 2099389"/>
              <a:gd name="connsiteX4" fmla="*/ 1548883 w 2435290"/>
              <a:gd name="connsiteY4" fmla="*/ 513185 h 2099389"/>
              <a:gd name="connsiteX5" fmla="*/ 1968759 w 2435290"/>
              <a:gd name="connsiteY5" fmla="*/ 102638 h 2099389"/>
              <a:gd name="connsiteX6" fmla="*/ 2435290 w 2435290"/>
              <a:gd name="connsiteY6" fmla="*/ 0 h 2099389"/>
              <a:gd name="connsiteX0" fmla="*/ 0 w 2435290"/>
              <a:gd name="connsiteY0" fmla="*/ 2099389 h 2099389"/>
              <a:gd name="connsiteX1" fmla="*/ 485192 w 2435290"/>
              <a:gd name="connsiteY1" fmla="*/ 1996752 h 2099389"/>
              <a:gd name="connsiteX2" fmla="*/ 951723 w 2435290"/>
              <a:gd name="connsiteY2" fmla="*/ 1548882 h 2099389"/>
              <a:gd name="connsiteX3" fmla="*/ 1231642 w 2435290"/>
              <a:gd name="connsiteY3" fmla="*/ 1035700 h 2099389"/>
              <a:gd name="connsiteX4" fmla="*/ 1548883 w 2435290"/>
              <a:gd name="connsiteY4" fmla="*/ 513185 h 2099389"/>
              <a:gd name="connsiteX5" fmla="*/ 1968759 w 2435290"/>
              <a:gd name="connsiteY5" fmla="*/ 102638 h 2099389"/>
              <a:gd name="connsiteX6" fmla="*/ 2435290 w 2435290"/>
              <a:gd name="connsiteY6" fmla="*/ 0 h 2099389"/>
              <a:gd name="connsiteX0" fmla="*/ 0 w 2435290"/>
              <a:gd name="connsiteY0" fmla="*/ 2099389 h 2099389"/>
              <a:gd name="connsiteX1" fmla="*/ 485192 w 2435290"/>
              <a:gd name="connsiteY1" fmla="*/ 1996752 h 2099389"/>
              <a:gd name="connsiteX2" fmla="*/ 951723 w 2435290"/>
              <a:gd name="connsiteY2" fmla="*/ 1548882 h 2099389"/>
              <a:gd name="connsiteX3" fmla="*/ 1231642 w 2435290"/>
              <a:gd name="connsiteY3" fmla="*/ 1035700 h 2099389"/>
              <a:gd name="connsiteX4" fmla="*/ 1548883 w 2435290"/>
              <a:gd name="connsiteY4" fmla="*/ 513185 h 2099389"/>
              <a:gd name="connsiteX5" fmla="*/ 1968759 w 2435290"/>
              <a:gd name="connsiteY5" fmla="*/ 102638 h 2099389"/>
              <a:gd name="connsiteX6" fmla="*/ 2435290 w 2435290"/>
              <a:gd name="connsiteY6" fmla="*/ 0 h 2099389"/>
              <a:gd name="connsiteX0" fmla="*/ 0 w 2491274"/>
              <a:gd name="connsiteY0" fmla="*/ 2099389 h 2099389"/>
              <a:gd name="connsiteX1" fmla="*/ 485192 w 2491274"/>
              <a:gd name="connsiteY1" fmla="*/ 1996752 h 2099389"/>
              <a:gd name="connsiteX2" fmla="*/ 951723 w 2491274"/>
              <a:gd name="connsiteY2" fmla="*/ 1548882 h 2099389"/>
              <a:gd name="connsiteX3" fmla="*/ 1231642 w 2491274"/>
              <a:gd name="connsiteY3" fmla="*/ 1035700 h 2099389"/>
              <a:gd name="connsiteX4" fmla="*/ 1548883 w 2491274"/>
              <a:gd name="connsiteY4" fmla="*/ 513185 h 2099389"/>
              <a:gd name="connsiteX5" fmla="*/ 1968759 w 2491274"/>
              <a:gd name="connsiteY5" fmla="*/ 102638 h 2099389"/>
              <a:gd name="connsiteX6" fmla="*/ 2491274 w 2491274"/>
              <a:gd name="connsiteY6" fmla="*/ 0 h 2099389"/>
              <a:gd name="connsiteX0" fmla="*/ 0 w 2491274"/>
              <a:gd name="connsiteY0" fmla="*/ 2099389 h 2099389"/>
              <a:gd name="connsiteX1" fmla="*/ 485192 w 2491274"/>
              <a:gd name="connsiteY1" fmla="*/ 1996752 h 2099389"/>
              <a:gd name="connsiteX2" fmla="*/ 951723 w 2491274"/>
              <a:gd name="connsiteY2" fmla="*/ 1548882 h 2099389"/>
              <a:gd name="connsiteX3" fmla="*/ 1231642 w 2491274"/>
              <a:gd name="connsiteY3" fmla="*/ 1035700 h 2099389"/>
              <a:gd name="connsiteX4" fmla="*/ 1548883 w 2491274"/>
              <a:gd name="connsiteY4" fmla="*/ 513185 h 2099389"/>
              <a:gd name="connsiteX5" fmla="*/ 2006082 w 2491274"/>
              <a:gd name="connsiteY5" fmla="*/ 158621 h 2099389"/>
              <a:gd name="connsiteX6" fmla="*/ 2491274 w 2491274"/>
              <a:gd name="connsiteY6" fmla="*/ 0 h 2099389"/>
              <a:gd name="connsiteX0" fmla="*/ 0 w 2491274"/>
              <a:gd name="connsiteY0" fmla="*/ 2099389 h 2099389"/>
              <a:gd name="connsiteX1" fmla="*/ 485192 w 2491274"/>
              <a:gd name="connsiteY1" fmla="*/ 1996752 h 2099389"/>
              <a:gd name="connsiteX2" fmla="*/ 951723 w 2491274"/>
              <a:gd name="connsiteY2" fmla="*/ 1548882 h 2099389"/>
              <a:gd name="connsiteX3" fmla="*/ 1231642 w 2491274"/>
              <a:gd name="connsiteY3" fmla="*/ 1035700 h 2099389"/>
              <a:gd name="connsiteX4" fmla="*/ 1548883 w 2491274"/>
              <a:gd name="connsiteY4" fmla="*/ 513185 h 2099389"/>
              <a:gd name="connsiteX5" fmla="*/ 2006082 w 2491274"/>
              <a:gd name="connsiteY5" fmla="*/ 158621 h 2099389"/>
              <a:gd name="connsiteX6" fmla="*/ 2491274 w 2491274"/>
              <a:gd name="connsiteY6" fmla="*/ 0 h 2099389"/>
              <a:gd name="connsiteX0" fmla="*/ 0 w 2491274"/>
              <a:gd name="connsiteY0" fmla="*/ 2099389 h 2099389"/>
              <a:gd name="connsiteX1" fmla="*/ 485192 w 2491274"/>
              <a:gd name="connsiteY1" fmla="*/ 1996752 h 2099389"/>
              <a:gd name="connsiteX2" fmla="*/ 951723 w 2491274"/>
              <a:gd name="connsiteY2" fmla="*/ 1548882 h 2099389"/>
              <a:gd name="connsiteX3" fmla="*/ 1231642 w 2491274"/>
              <a:gd name="connsiteY3" fmla="*/ 1035700 h 2099389"/>
              <a:gd name="connsiteX4" fmla="*/ 1548883 w 2491274"/>
              <a:gd name="connsiteY4" fmla="*/ 513185 h 2099389"/>
              <a:gd name="connsiteX5" fmla="*/ 2006082 w 2491274"/>
              <a:gd name="connsiteY5" fmla="*/ 158621 h 2099389"/>
              <a:gd name="connsiteX6" fmla="*/ 2491274 w 2491274"/>
              <a:gd name="connsiteY6" fmla="*/ 0 h 2099389"/>
              <a:gd name="connsiteX0" fmla="*/ 0 w 2500605"/>
              <a:gd name="connsiteY0" fmla="*/ 2062067 h 2062067"/>
              <a:gd name="connsiteX1" fmla="*/ 485192 w 2500605"/>
              <a:gd name="connsiteY1" fmla="*/ 1959430 h 2062067"/>
              <a:gd name="connsiteX2" fmla="*/ 951723 w 2500605"/>
              <a:gd name="connsiteY2" fmla="*/ 1511560 h 2062067"/>
              <a:gd name="connsiteX3" fmla="*/ 1231642 w 2500605"/>
              <a:gd name="connsiteY3" fmla="*/ 998378 h 2062067"/>
              <a:gd name="connsiteX4" fmla="*/ 1548883 w 2500605"/>
              <a:gd name="connsiteY4" fmla="*/ 475863 h 2062067"/>
              <a:gd name="connsiteX5" fmla="*/ 2006082 w 2500605"/>
              <a:gd name="connsiteY5" fmla="*/ 121299 h 2062067"/>
              <a:gd name="connsiteX6" fmla="*/ 2500605 w 2500605"/>
              <a:gd name="connsiteY6" fmla="*/ 0 h 2062067"/>
              <a:gd name="connsiteX0" fmla="*/ 0 w 2519266"/>
              <a:gd name="connsiteY0" fmla="*/ 2015414 h 2015414"/>
              <a:gd name="connsiteX1" fmla="*/ 485192 w 2519266"/>
              <a:gd name="connsiteY1" fmla="*/ 1912777 h 2015414"/>
              <a:gd name="connsiteX2" fmla="*/ 951723 w 2519266"/>
              <a:gd name="connsiteY2" fmla="*/ 1464907 h 2015414"/>
              <a:gd name="connsiteX3" fmla="*/ 1231642 w 2519266"/>
              <a:gd name="connsiteY3" fmla="*/ 951725 h 2015414"/>
              <a:gd name="connsiteX4" fmla="*/ 1548883 w 2519266"/>
              <a:gd name="connsiteY4" fmla="*/ 429210 h 2015414"/>
              <a:gd name="connsiteX5" fmla="*/ 2006082 w 2519266"/>
              <a:gd name="connsiteY5" fmla="*/ 74646 h 2015414"/>
              <a:gd name="connsiteX6" fmla="*/ 2519266 w 2519266"/>
              <a:gd name="connsiteY6" fmla="*/ 0 h 2015414"/>
              <a:gd name="connsiteX0" fmla="*/ 0 w 2555652"/>
              <a:gd name="connsiteY0" fmla="*/ 2015415 h 2015415"/>
              <a:gd name="connsiteX1" fmla="*/ 485192 w 2555652"/>
              <a:gd name="connsiteY1" fmla="*/ 1912778 h 2015415"/>
              <a:gd name="connsiteX2" fmla="*/ 951723 w 2555652"/>
              <a:gd name="connsiteY2" fmla="*/ 1464908 h 2015415"/>
              <a:gd name="connsiteX3" fmla="*/ 1231642 w 2555652"/>
              <a:gd name="connsiteY3" fmla="*/ 951726 h 2015415"/>
              <a:gd name="connsiteX4" fmla="*/ 1548883 w 2555652"/>
              <a:gd name="connsiteY4" fmla="*/ 429211 h 2015415"/>
              <a:gd name="connsiteX5" fmla="*/ 2006082 w 2555652"/>
              <a:gd name="connsiteY5" fmla="*/ 74647 h 2015415"/>
              <a:gd name="connsiteX6" fmla="*/ 2519266 w 2555652"/>
              <a:gd name="connsiteY6" fmla="*/ 1 h 2015415"/>
              <a:gd name="connsiteX7" fmla="*/ 2513455 w 2555652"/>
              <a:gd name="connsiteY7" fmla="*/ 72379 h 2015415"/>
              <a:gd name="connsiteX0" fmla="*/ 0 w 2976593"/>
              <a:gd name="connsiteY0" fmla="*/ 2015415 h 2015415"/>
              <a:gd name="connsiteX1" fmla="*/ 485192 w 2976593"/>
              <a:gd name="connsiteY1" fmla="*/ 1912778 h 2015415"/>
              <a:gd name="connsiteX2" fmla="*/ 951723 w 2976593"/>
              <a:gd name="connsiteY2" fmla="*/ 1464908 h 2015415"/>
              <a:gd name="connsiteX3" fmla="*/ 1231642 w 2976593"/>
              <a:gd name="connsiteY3" fmla="*/ 951726 h 2015415"/>
              <a:gd name="connsiteX4" fmla="*/ 1548883 w 2976593"/>
              <a:gd name="connsiteY4" fmla="*/ 429211 h 2015415"/>
              <a:gd name="connsiteX5" fmla="*/ 2006082 w 2976593"/>
              <a:gd name="connsiteY5" fmla="*/ 74647 h 2015415"/>
              <a:gd name="connsiteX6" fmla="*/ 2519266 w 2976593"/>
              <a:gd name="connsiteY6" fmla="*/ 1 h 2015415"/>
              <a:gd name="connsiteX7" fmla="*/ 2976592 w 2976593"/>
              <a:gd name="connsiteY7" fmla="*/ 96999 h 2015415"/>
              <a:gd name="connsiteX0" fmla="*/ 0 w 3031729"/>
              <a:gd name="connsiteY0" fmla="*/ 2015415 h 2015415"/>
              <a:gd name="connsiteX1" fmla="*/ 485192 w 3031729"/>
              <a:gd name="connsiteY1" fmla="*/ 1912778 h 2015415"/>
              <a:gd name="connsiteX2" fmla="*/ 951723 w 3031729"/>
              <a:gd name="connsiteY2" fmla="*/ 1464908 h 2015415"/>
              <a:gd name="connsiteX3" fmla="*/ 1231642 w 3031729"/>
              <a:gd name="connsiteY3" fmla="*/ 951726 h 2015415"/>
              <a:gd name="connsiteX4" fmla="*/ 1548883 w 3031729"/>
              <a:gd name="connsiteY4" fmla="*/ 429211 h 2015415"/>
              <a:gd name="connsiteX5" fmla="*/ 2006082 w 3031729"/>
              <a:gd name="connsiteY5" fmla="*/ 74647 h 2015415"/>
              <a:gd name="connsiteX6" fmla="*/ 2519266 w 3031729"/>
              <a:gd name="connsiteY6" fmla="*/ 1 h 2015415"/>
              <a:gd name="connsiteX7" fmla="*/ 3031727 w 3031729"/>
              <a:gd name="connsiteY7" fmla="*/ 146235 h 2015415"/>
              <a:gd name="connsiteX0" fmla="*/ 0 w 3130972"/>
              <a:gd name="connsiteY0" fmla="*/ 2015415 h 2015415"/>
              <a:gd name="connsiteX1" fmla="*/ 485192 w 3130972"/>
              <a:gd name="connsiteY1" fmla="*/ 1912778 h 2015415"/>
              <a:gd name="connsiteX2" fmla="*/ 951723 w 3130972"/>
              <a:gd name="connsiteY2" fmla="*/ 1464908 h 2015415"/>
              <a:gd name="connsiteX3" fmla="*/ 1231642 w 3130972"/>
              <a:gd name="connsiteY3" fmla="*/ 951726 h 2015415"/>
              <a:gd name="connsiteX4" fmla="*/ 1548883 w 3130972"/>
              <a:gd name="connsiteY4" fmla="*/ 429211 h 2015415"/>
              <a:gd name="connsiteX5" fmla="*/ 2006082 w 3130972"/>
              <a:gd name="connsiteY5" fmla="*/ 74647 h 2015415"/>
              <a:gd name="connsiteX6" fmla="*/ 2519266 w 3130972"/>
              <a:gd name="connsiteY6" fmla="*/ 1 h 2015415"/>
              <a:gd name="connsiteX7" fmla="*/ 3130970 w 3130972"/>
              <a:gd name="connsiteY7" fmla="*/ 232392 h 2015415"/>
              <a:gd name="connsiteX0" fmla="*/ 0 w 2921458"/>
              <a:gd name="connsiteY0" fmla="*/ 2226832 h 2226832"/>
              <a:gd name="connsiteX1" fmla="*/ 485192 w 2921458"/>
              <a:gd name="connsiteY1" fmla="*/ 2124195 h 2226832"/>
              <a:gd name="connsiteX2" fmla="*/ 951723 w 2921458"/>
              <a:gd name="connsiteY2" fmla="*/ 1676325 h 2226832"/>
              <a:gd name="connsiteX3" fmla="*/ 1231642 w 2921458"/>
              <a:gd name="connsiteY3" fmla="*/ 1163143 h 2226832"/>
              <a:gd name="connsiteX4" fmla="*/ 1548883 w 2921458"/>
              <a:gd name="connsiteY4" fmla="*/ 640628 h 2226832"/>
              <a:gd name="connsiteX5" fmla="*/ 2006082 w 2921458"/>
              <a:gd name="connsiteY5" fmla="*/ 286064 h 2226832"/>
              <a:gd name="connsiteX6" fmla="*/ 2519266 w 2921458"/>
              <a:gd name="connsiteY6" fmla="*/ 211418 h 2226832"/>
              <a:gd name="connsiteX7" fmla="*/ 2921455 w 2921458"/>
              <a:gd name="connsiteY7" fmla="*/ 724 h 2226832"/>
              <a:gd name="connsiteX0" fmla="*/ 0 w 3009674"/>
              <a:gd name="connsiteY0" fmla="*/ 2015416 h 2015416"/>
              <a:gd name="connsiteX1" fmla="*/ 485192 w 3009674"/>
              <a:gd name="connsiteY1" fmla="*/ 1912779 h 2015416"/>
              <a:gd name="connsiteX2" fmla="*/ 951723 w 3009674"/>
              <a:gd name="connsiteY2" fmla="*/ 1464909 h 2015416"/>
              <a:gd name="connsiteX3" fmla="*/ 1231642 w 3009674"/>
              <a:gd name="connsiteY3" fmla="*/ 951727 h 2015416"/>
              <a:gd name="connsiteX4" fmla="*/ 1548883 w 3009674"/>
              <a:gd name="connsiteY4" fmla="*/ 429212 h 2015416"/>
              <a:gd name="connsiteX5" fmla="*/ 2006082 w 3009674"/>
              <a:gd name="connsiteY5" fmla="*/ 74648 h 2015416"/>
              <a:gd name="connsiteX6" fmla="*/ 2519266 w 3009674"/>
              <a:gd name="connsiteY6" fmla="*/ 2 h 2015416"/>
              <a:gd name="connsiteX7" fmla="*/ 3009672 w 3009674"/>
              <a:gd name="connsiteY7" fmla="*/ 84700 h 2015416"/>
              <a:gd name="connsiteX0" fmla="*/ 0 w 3064808"/>
              <a:gd name="connsiteY0" fmla="*/ 2015415 h 2015415"/>
              <a:gd name="connsiteX1" fmla="*/ 485192 w 3064808"/>
              <a:gd name="connsiteY1" fmla="*/ 1912778 h 2015415"/>
              <a:gd name="connsiteX2" fmla="*/ 951723 w 3064808"/>
              <a:gd name="connsiteY2" fmla="*/ 1464908 h 2015415"/>
              <a:gd name="connsiteX3" fmla="*/ 1231642 w 3064808"/>
              <a:gd name="connsiteY3" fmla="*/ 951726 h 2015415"/>
              <a:gd name="connsiteX4" fmla="*/ 1548883 w 3064808"/>
              <a:gd name="connsiteY4" fmla="*/ 429211 h 2015415"/>
              <a:gd name="connsiteX5" fmla="*/ 2006082 w 3064808"/>
              <a:gd name="connsiteY5" fmla="*/ 74647 h 2015415"/>
              <a:gd name="connsiteX6" fmla="*/ 2519266 w 3064808"/>
              <a:gd name="connsiteY6" fmla="*/ 1 h 2015415"/>
              <a:gd name="connsiteX7" fmla="*/ 3064806 w 3064808"/>
              <a:gd name="connsiteY7" fmla="*/ 183165 h 2015415"/>
              <a:gd name="connsiteX0" fmla="*/ 0 w 3153022"/>
              <a:gd name="connsiteY0" fmla="*/ 2015415 h 2015415"/>
              <a:gd name="connsiteX1" fmla="*/ 485192 w 3153022"/>
              <a:gd name="connsiteY1" fmla="*/ 1912778 h 2015415"/>
              <a:gd name="connsiteX2" fmla="*/ 951723 w 3153022"/>
              <a:gd name="connsiteY2" fmla="*/ 1464908 h 2015415"/>
              <a:gd name="connsiteX3" fmla="*/ 1231642 w 3153022"/>
              <a:gd name="connsiteY3" fmla="*/ 951726 h 2015415"/>
              <a:gd name="connsiteX4" fmla="*/ 1548883 w 3153022"/>
              <a:gd name="connsiteY4" fmla="*/ 429211 h 2015415"/>
              <a:gd name="connsiteX5" fmla="*/ 2006082 w 3153022"/>
              <a:gd name="connsiteY5" fmla="*/ 74647 h 2015415"/>
              <a:gd name="connsiteX6" fmla="*/ 2519266 w 3153022"/>
              <a:gd name="connsiteY6" fmla="*/ 1 h 2015415"/>
              <a:gd name="connsiteX7" fmla="*/ 3153021 w 3153022"/>
              <a:gd name="connsiteY7" fmla="*/ 220093 h 2015415"/>
              <a:gd name="connsiteX0" fmla="*/ 0 w 3197129"/>
              <a:gd name="connsiteY0" fmla="*/ 2015415 h 2015415"/>
              <a:gd name="connsiteX1" fmla="*/ 485192 w 3197129"/>
              <a:gd name="connsiteY1" fmla="*/ 1912778 h 2015415"/>
              <a:gd name="connsiteX2" fmla="*/ 951723 w 3197129"/>
              <a:gd name="connsiteY2" fmla="*/ 1464908 h 2015415"/>
              <a:gd name="connsiteX3" fmla="*/ 1231642 w 3197129"/>
              <a:gd name="connsiteY3" fmla="*/ 951726 h 2015415"/>
              <a:gd name="connsiteX4" fmla="*/ 1548883 w 3197129"/>
              <a:gd name="connsiteY4" fmla="*/ 429211 h 2015415"/>
              <a:gd name="connsiteX5" fmla="*/ 2006082 w 3197129"/>
              <a:gd name="connsiteY5" fmla="*/ 74647 h 2015415"/>
              <a:gd name="connsiteX6" fmla="*/ 2519266 w 3197129"/>
              <a:gd name="connsiteY6" fmla="*/ 1 h 2015415"/>
              <a:gd name="connsiteX7" fmla="*/ 3197128 w 3197129"/>
              <a:gd name="connsiteY7" fmla="*/ 257020 h 2015415"/>
              <a:gd name="connsiteX0" fmla="*/ 0 w 3197129"/>
              <a:gd name="connsiteY0" fmla="*/ 2042187 h 2042187"/>
              <a:gd name="connsiteX1" fmla="*/ 485192 w 3197129"/>
              <a:gd name="connsiteY1" fmla="*/ 1939550 h 2042187"/>
              <a:gd name="connsiteX2" fmla="*/ 951723 w 3197129"/>
              <a:gd name="connsiteY2" fmla="*/ 1491680 h 2042187"/>
              <a:gd name="connsiteX3" fmla="*/ 1231642 w 3197129"/>
              <a:gd name="connsiteY3" fmla="*/ 978498 h 2042187"/>
              <a:gd name="connsiteX4" fmla="*/ 1548883 w 3197129"/>
              <a:gd name="connsiteY4" fmla="*/ 455983 h 2042187"/>
              <a:gd name="connsiteX5" fmla="*/ 2006082 w 3197129"/>
              <a:gd name="connsiteY5" fmla="*/ 101419 h 2042187"/>
              <a:gd name="connsiteX6" fmla="*/ 2355043 w 3197129"/>
              <a:gd name="connsiteY6" fmla="*/ 16390 h 2042187"/>
              <a:gd name="connsiteX7" fmla="*/ 2519266 w 3197129"/>
              <a:gd name="connsiteY7" fmla="*/ 26773 h 2042187"/>
              <a:gd name="connsiteX8" fmla="*/ 3197128 w 3197129"/>
              <a:gd name="connsiteY8" fmla="*/ 283792 h 2042187"/>
              <a:gd name="connsiteX0" fmla="*/ 0 w 3197129"/>
              <a:gd name="connsiteY0" fmla="*/ 2042187 h 2042187"/>
              <a:gd name="connsiteX1" fmla="*/ 485192 w 3197129"/>
              <a:gd name="connsiteY1" fmla="*/ 1939550 h 2042187"/>
              <a:gd name="connsiteX2" fmla="*/ 951723 w 3197129"/>
              <a:gd name="connsiteY2" fmla="*/ 1491680 h 2042187"/>
              <a:gd name="connsiteX3" fmla="*/ 1231642 w 3197129"/>
              <a:gd name="connsiteY3" fmla="*/ 978498 h 2042187"/>
              <a:gd name="connsiteX4" fmla="*/ 1548883 w 3197129"/>
              <a:gd name="connsiteY4" fmla="*/ 455983 h 2042187"/>
              <a:gd name="connsiteX5" fmla="*/ 2006082 w 3197129"/>
              <a:gd name="connsiteY5" fmla="*/ 101419 h 2042187"/>
              <a:gd name="connsiteX6" fmla="*/ 2244392 w 3197129"/>
              <a:gd name="connsiteY6" fmla="*/ 16390 h 2042187"/>
              <a:gd name="connsiteX7" fmla="*/ 2519266 w 3197129"/>
              <a:gd name="connsiteY7" fmla="*/ 26773 h 2042187"/>
              <a:gd name="connsiteX8" fmla="*/ 3197128 w 3197129"/>
              <a:gd name="connsiteY8" fmla="*/ 283792 h 2042187"/>
              <a:gd name="connsiteX0" fmla="*/ 0 w 3197129"/>
              <a:gd name="connsiteY0" fmla="*/ 2042187 h 2042187"/>
              <a:gd name="connsiteX1" fmla="*/ 485192 w 3197129"/>
              <a:gd name="connsiteY1" fmla="*/ 1939550 h 2042187"/>
              <a:gd name="connsiteX2" fmla="*/ 951723 w 3197129"/>
              <a:gd name="connsiteY2" fmla="*/ 1491680 h 2042187"/>
              <a:gd name="connsiteX3" fmla="*/ 1231642 w 3197129"/>
              <a:gd name="connsiteY3" fmla="*/ 978498 h 2042187"/>
              <a:gd name="connsiteX4" fmla="*/ 1548883 w 3197129"/>
              <a:gd name="connsiteY4" fmla="*/ 455983 h 2042187"/>
              <a:gd name="connsiteX5" fmla="*/ 1777200 w 3197129"/>
              <a:gd name="connsiteY5" fmla="*/ 222231 h 2042187"/>
              <a:gd name="connsiteX6" fmla="*/ 2006082 w 3197129"/>
              <a:gd name="connsiteY6" fmla="*/ 101419 h 2042187"/>
              <a:gd name="connsiteX7" fmla="*/ 2244392 w 3197129"/>
              <a:gd name="connsiteY7" fmla="*/ 16390 h 2042187"/>
              <a:gd name="connsiteX8" fmla="*/ 2519266 w 3197129"/>
              <a:gd name="connsiteY8" fmla="*/ 26773 h 2042187"/>
              <a:gd name="connsiteX9" fmla="*/ 3197128 w 3197129"/>
              <a:gd name="connsiteY9" fmla="*/ 283792 h 2042187"/>
              <a:gd name="connsiteX0" fmla="*/ 0 w 3197129"/>
              <a:gd name="connsiteY0" fmla="*/ 2042187 h 2042187"/>
              <a:gd name="connsiteX1" fmla="*/ 485192 w 3197129"/>
              <a:gd name="connsiteY1" fmla="*/ 1939550 h 2042187"/>
              <a:gd name="connsiteX2" fmla="*/ 951723 w 3197129"/>
              <a:gd name="connsiteY2" fmla="*/ 1491680 h 2042187"/>
              <a:gd name="connsiteX3" fmla="*/ 1231642 w 3197129"/>
              <a:gd name="connsiteY3" fmla="*/ 978498 h 2042187"/>
              <a:gd name="connsiteX4" fmla="*/ 1359185 w 3197129"/>
              <a:gd name="connsiteY4" fmla="*/ 729972 h 2042187"/>
              <a:gd name="connsiteX5" fmla="*/ 1548883 w 3197129"/>
              <a:gd name="connsiteY5" fmla="*/ 455983 h 2042187"/>
              <a:gd name="connsiteX6" fmla="*/ 1777200 w 3197129"/>
              <a:gd name="connsiteY6" fmla="*/ 222231 h 2042187"/>
              <a:gd name="connsiteX7" fmla="*/ 2006082 w 3197129"/>
              <a:gd name="connsiteY7" fmla="*/ 101419 h 2042187"/>
              <a:gd name="connsiteX8" fmla="*/ 2244392 w 3197129"/>
              <a:gd name="connsiteY8" fmla="*/ 16390 h 2042187"/>
              <a:gd name="connsiteX9" fmla="*/ 2519266 w 3197129"/>
              <a:gd name="connsiteY9" fmla="*/ 26773 h 2042187"/>
              <a:gd name="connsiteX10" fmla="*/ 3197128 w 3197129"/>
              <a:gd name="connsiteY10" fmla="*/ 283792 h 2042187"/>
              <a:gd name="connsiteX0" fmla="*/ 0 w 3197129"/>
              <a:gd name="connsiteY0" fmla="*/ 2042187 h 2042187"/>
              <a:gd name="connsiteX1" fmla="*/ 485192 w 3197129"/>
              <a:gd name="connsiteY1" fmla="*/ 1939550 h 2042187"/>
              <a:gd name="connsiteX2" fmla="*/ 951723 w 3197129"/>
              <a:gd name="connsiteY2" fmla="*/ 1491680 h 2042187"/>
              <a:gd name="connsiteX3" fmla="*/ 1231642 w 3197129"/>
              <a:gd name="connsiteY3" fmla="*/ 978498 h 2042187"/>
              <a:gd name="connsiteX4" fmla="*/ 1396069 w 3197129"/>
              <a:gd name="connsiteY4" fmla="*/ 647636 h 2042187"/>
              <a:gd name="connsiteX5" fmla="*/ 1548883 w 3197129"/>
              <a:gd name="connsiteY5" fmla="*/ 455983 h 2042187"/>
              <a:gd name="connsiteX6" fmla="*/ 1777200 w 3197129"/>
              <a:gd name="connsiteY6" fmla="*/ 222231 h 2042187"/>
              <a:gd name="connsiteX7" fmla="*/ 2006082 w 3197129"/>
              <a:gd name="connsiteY7" fmla="*/ 101419 h 2042187"/>
              <a:gd name="connsiteX8" fmla="*/ 2244392 w 3197129"/>
              <a:gd name="connsiteY8" fmla="*/ 16390 h 2042187"/>
              <a:gd name="connsiteX9" fmla="*/ 2519266 w 3197129"/>
              <a:gd name="connsiteY9" fmla="*/ 26773 h 2042187"/>
              <a:gd name="connsiteX10" fmla="*/ 3197128 w 3197129"/>
              <a:gd name="connsiteY10" fmla="*/ 283792 h 2042187"/>
              <a:gd name="connsiteX0" fmla="*/ 0 w 3197129"/>
              <a:gd name="connsiteY0" fmla="*/ 2042187 h 2042187"/>
              <a:gd name="connsiteX1" fmla="*/ 485192 w 3197129"/>
              <a:gd name="connsiteY1" fmla="*/ 1939550 h 2042187"/>
              <a:gd name="connsiteX2" fmla="*/ 951723 w 3197129"/>
              <a:gd name="connsiteY2" fmla="*/ 1491680 h 2042187"/>
              <a:gd name="connsiteX3" fmla="*/ 1231642 w 3197129"/>
              <a:gd name="connsiteY3" fmla="*/ 978498 h 2042187"/>
              <a:gd name="connsiteX4" fmla="*/ 1396069 w 3197129"/>
              <a:gd name="connsiteY4" fmla="*/ 647636 h 2042187"/>
              <a:gd name="connsiteX5" fmla="*/ 1548883 w 3197129"/>
              <a:gd name="connsiteY5" fmla="*/ 428537 h 2042187"/>
              <a:gd name="connsiteX6" fmla="*/ 1777200 w 3197129"/>
              <a:gd name="connsiteY6" fmla="*/ 222231 h 2042187"/>
              <a:gd name="connsiteX7" fmla="*/ 2006082 w 3197129"/>
              <a:gd name="connsiteY7" fmla="*/ 101419 h 2042187"/>
              <a:gd name="connsiteX8" fmla="*/ 2244392 w 3197129"/>
              <a:gd name="connsiteY8" fmla="*/ 16390 h 2042187"/>
              <a:gd name="connsiteX9" fmla="*/ 2519266 w 3197129"/>
              <a:gd name="connsiteY9" fmla="*/ 26773 h 2042187"/>
              <a:gd name="connsiteX10" fmla="*/ 3197128 w 3197129"/>
              <a:gd name="connsiteY10" fmla="*/ 283792 h 2042187"/>
              <a:gd name="connsiteX0" fmla="*/ 0 w 3197129"/>
              <a:gd name="connsiteY0" fmla="*/ 2042187 h 2042187"/>
              <a:gd name="connsiteX1" fmla="*/ 485192 w 3197129"/>
              <a:gd name="connsiteY1" fmla="*/ 1939550 h 2042187"/>
              <a:gd name="connsiteX2" fmla="*/ 805930 w 3197129"/>
              <a:gd name="connsiteY2" fmla="*/ 1663116 h 2042187"/>
              <a:gd name="connsiteX3" fmla="*/ 951723 w 3197129"/>
              <a:gd name="connsiteY3" fmla="*/ 1491680 h 2042187"/>
              <a:gd name="connsiteX4" fmla="*/ 1231642 w 3197129"/>
              <a:gd name="connsiteY4" fmla="*/ 978498 h 2042187"/>
              <a:gd name="connsiteX5" fmla="*/ 1396069 w 3197129"/>
              <a:gd name="connsiteY5" fmla="*/ 647636 h 2042187"/>
              <a:gd name="connsiteX6" fmla="*/ 1548883 w 3197129"/>
              <a:gd name="connsiteY6" fmla="*/ 428537 h 2042187"/>
              <a:gd name="connsiteX7" fmla="*/ 1777200 w 3197129"/>
              <a:gd name="connsiteY7" fmla="*/ 222231 h 2042187"/>
              <a:gd name="connsiteX8" fmla="*/ 2006082 w 3197129"/>
              <a:gd name="connsiteY8" fmla="*/ 101419 h 2042187"/>
              <a:gd name="connsiteX9" fmla="*/ 2244392 w 3197129"/>
              <a:gd name="connsiteY9" fmla="*/ 16390 h 2042187"/>
              <a:gd name="connsiteX10" fmla="*/ 2519266 w 3197129"/>
              <a:gd name="connsiteY10" fmla="*/ 26773 h 2042187"/>
              <a:gd name="connsiteX11" fmla="*/ 3197128 w 3197129"/>
              <a:gd name="connsiteY11" fmla="*/ 283792 h 2042187"/>
              <a:gd name="connsiteX0" fmla="*/ 0 w 3197129"/>
              <a:gd name="connsiteY0" fmla="*/ 2042187 h 2042187"/>
              <a:gd name="connsiteX1" fmla="*/ 289560 w 3197129"/>
              <a:gd name="connsiteY1" fmla="*/ 1978738 h 2042187"/>
              <a:gd name="connsiteX2" fmla="*/ 485192 w 3197129"/>
              <a:gd name="connsiteY2" fmla="*/ 1939550 h 2042187"/>
              <a:gd name="connsiteX3" fmla="*/ 805930 w 3197129"/>
              <a:gd name="connsiteY3" fmla="*/ 1663116 h 2042187"/>
              <a:gd name="connsiteX4" fmla="*/ 951723 w 3197129"/>
              <a:gd name="connsiteY4" fmla="*/ 1491680 h 2042187"/>
              <a:gd name="connsiteX5" fmla="*/ 1231642 w 3197129"/>
              <a:gd name="connsiteY5" fmla="*/ 978498 h 2042187"/>
              <a:gd name="connsiteX6" fmla="*/ 1396069 w 3197129"/>
              <a:gd name="connsiteY6" fmla="*/ 647636 h 2042187"/>
              <a:gd name="connsiteX7" fmla="*/ 1548883 w 3197129"/>
              <a:gd name="connsiteY7" fmla="*/ 428537 h 2042187"/>
              <a:gd name="connsiteX8" fmla="*/ 1777200 w 3197129"/>
              <a:gd name="connsiteY8" fmla="*/ 222231 h 2042187"/>
              <a:gd name="connsiteX9" fmla="*/ 2006082 w 3197129"/>
              <a:gd name="connsiteY9" fmla="*/ 101419 h 2042187"/>
              <a:gd name="connsiteX10" fmla="*/ 2244392 w 3197129"/>
              <a:gd name="connsiteY10" fmla="*/ 16390 h 2042187"/>
              <a:gd name="connsiteX11" fmla="*/ 2519266 w 3197129"/>
              <a:gd name="connsiteY11" fmla="*/ 26773 h 2042187"/>
              <a:gd name="connsiteX12" fmla="*/ 3197128 w 3197129"/>
              <a:gd name="connsiteY12" fmla="*/ 283792 h 2042187"/>
              <a:gd name="connsiteX0" fmla="*/ 0 w 3197129"/>
              <a:gd name="connsiteY0" fmla="*/ 2042187 h 2042187"/>
              <a:gd name="connsiteX1" fmla="*/ 228088 w 3197129"/>
              <a:gd name="connsiteY1" fmla="*/ 1978738 h 2042187"/>
              <a:gd name="connsiteX2" fmla="*/ 485192 w 3197129"/>
              <a:gd name="connsiteY2" fmla="*/ 1939550 h 2042187"/>
              <a:gd name="connsiteX3" fmla="*/ 805930 w 3197129"/>
              <a:gd name="connsiteY3" fmla="*/ 1663116 h 2042187"/>
              <a:gd name="connsiteX4" fmla="*/ 951723 w 3197129"/>
              <a:gd name="connsiteY4" fmla="*/ 1491680 h 2042187"/>
              <a:gd name="connsiteX5" fmla="*/ 1231642 w 3197129"/>
              <a:gd name="connsiteY5" fmla="*/ 978498 h 2042187"/>
              <a:gd name="connsiteX6" fmla="*/ 1396069 w 3197129"/>
              <a:gd name="connsiteY6" fmla="*/ 647636 h 2042187"/>
              <a:gd name="connsiteX7" fmla="*/ 1548883 w 3197129"/>
              <a:gd name="connsiteY7" fmla="*/ 428537 h 2042187"/>
              <a:gd name="connsiteX8" fmla="*/ 1777200 w 3197129"/>
              <a:gd name="connsiteY8" fmla="*/ 222231 h 2042187"/>
              <a:gd name="connsiteX9" fmla="*/ 2006082 w 3197129"/>
              <a:gd name="connsiteY9" fmla="*/ 101419 h 2042187"/>
              <a:gd name="connsiteX10" fmla="*/ 2244392 w 3197129"/>
              <a:gd name="connsiteY10" fmla="*/ 16390 h 2042187"/>
              <a:gd name="connsiteX11" fmla="*/ 2519266 w 3197129"/>
              <a:gd name="connsiteY11" fmla="*/ 26773 h 2042187"/>
              <a:gd name="connsiteX12" fmla="*/ 3197128 w 3197129"/>
              <a:gd name="connsiteY12" fmla="*/ 283792 h 2042187"/>
              <a:gd name="connsiteX0" fmla="*/ 0 w 3197129"/>
              <a:gd name="connsiteY0" fmla="*/ 2042187 h 2042187"/>
              <a:gd name="connsiteX1" fmla="*/ 129732 w 3197129"/>
              <a:gd name="connsiteY1" fmla="*/ 1978738 h 2042187"/>
              <a:gd name="connsiteX2" fmla="*/ 485192 w 3197129"/>
              <a:gd name="connsiteY2" fmla="*/ 1939550 h 2042187"/>
              <a:gd name="connsiteX3" fmla="*/ 805930 w 3197129"/>
              <a:gd name="connsiteY3" fmla="*/ 1663116 h 2042187"/>
              <a:gd name="connsiteX4" fmla="*/ 951723 w 3197129"/>
              <a:gd name="connsiteY4" fmla="*/ 1491680 h 2042187"/>
              <a:gd name="connsiteX5" fmla="*/ 1231642 w 3197129"/>
              <a:gd name="connsiteY5" fmla="*/ 978498 h 2042187"/>
              <a:gd name="connsiteX6" fmla="*/ 1396069 w 3197129"/>
              <a:gd name="connsiteY6" fmla="*/ 647636 h 2042187"/>
              <a:gd name="connsiteX7" fmla="*/ 1548883 w 3197129"/>
              <a:gd name="connsiteY7" fmla="*/ 428537 h 2042187"/>
              <a:gd name="connsiteX8" fmla="*/ 1777200 w 3197129"/>
              <a:gd name="connsiteY8" fmla="*/ 222231 h 2042187"/>
              <a:gd name="connsiteX9" fmla="*/ 2006082 w 3197129"/>
              <a:gd name="connsiteY9" fmla="*/ 101419 h 2042187"/>
              <a:gd name="connsiteX10" fmla="*/ 2244392 w 3197129"/>
              <a:gd name="connsiteY10" fmla="*/ 16390 h 2042187"/>
              <a:gd name="connsiteX11" fmla="*/ 2519266 w 3197129"/>
              <a:gd name="connsiteY11" fmla="*/ 26773 h 2042187"/>
              <a:gd name="connsiteX12" fmla="*/ 3197128 w 3197129"/>
              <a:gd name="connsiteY12" fmla="*/ 283792 h 2042187"/>
              <a:gd name="connsiteX0" fmla="*/ 0 w 3197129"/>
              <a:gd name="connsiteY0" fmla="*/ 2042187 h 2042187"/>
              <a:gd name="connsiteX1" fmla="*/ 191205 w 3197129"/>
              <a:gd name="connsiteY1" fmla="*/ 1937570 h 2042187"/>
              <a:gd name="connsiteX2" fmla="*/ 485192 w 3197129"/>
              <a:gd name="connsiteY2" fmla="*/ 1939550 h 2042187"/>
              <a:gd name="connsiteX3" fmla="*/ 805930 w 3197129"/>
              <a:gd name="connsiteY3" fmla="*/ 1663116 h 2042187"/>
              <a:gd name="connsiteX4" fmla="*/ 951723 w 3197129"/>
              <a:gd name="connsiteY4" fmla="*/ 1491680 h 2042187"/>
              <a:gd name="connsiteX5" fmla="*/ 1231642 w 3197129"/>
              <a:gd name="connsiteY5" fmla="*/ 978498 h 2042187"/>
              <a:gd name="connsiteX6" fmla="*/ 1396069 w 3197129"/>
              <a:gd name="connsiteY6" fmla="*/ 647636 h 2042187"/>
              <a:gd name="connsiteX7" fmla="*/ 1548883 w 3197129"/>
              <a:gd name="connsiteY7" fmla="*/ 428537 h 2042187"/>
              <a:gd name="connsiteX8" fmla="*/ 1777200 w 3197129"/>
              <a:gd name="connsiteY8" fmla="*/ 222231 h 2042187"/>
              <a:gd name="connsiteX9" fmla="*/ 2006082 w 3197129"/>
              <a:gd name="connsiteY9" fmla="*/ 101419 h 2042187"/>
              <a:gd name="connsiteX10" fmla="*/ 2244392 w 3197129"/>
              <a:gd name="connsiteY10" fmla="*/ 16390 h 2042187"/>
              <a:gd name="connsiteX11" fmla="*/ 2519266 w 3197129"/>
              <a:gd name="connsiteY11" fmla="*/ 26773 h 2042187"/>
              <a:gd name="connsiteX12" fmla="*/ 3197128 w 3197129"/>
              <a:gd name="connsiteY12" fmla="*/ 283792 h 2042187"/>
              <a:gd name="connsiteX0" fmla="*/ 0 w 3197129"/>
              <a:gd name="connsiteY0" fmla="*/ 2042187 h 2042187"/>
              <a:gd name="connsiteX1" fmla="*/ 191205 w 3197129"/>
              <a:gd name="connsiteY1" fmla="*/ 1992462 h 2042187"/>
              <a:gd name="connsiteX2" fmla="*/ 485192 w 3197129"/>
              <a:gd name="connsiteY2" fmla="*/ 1939550 h 2042187"/>
              <a:gd name="connsiteX3" fmla="*/ 805930 w 3197129"/>
              <a:gd name="connsiteY3" fmla="*/ 1663116 h 2042187"/>
              <a:gd name="connsiteX4" fmla="*/ 951723 w 3197129"/>
              <a:gd name="connsiteY4" fmla="*/ 1491680 h 2042187"/>
              <a:gd name="connsiteX5" fmla="*/ 1231642 w 3197129"/>
              <a:gd name="connsiteY5" fmla="*/ 978498 h 2042187"/>
              <a:gd name="connsiteX6" fmla="*/ 1396069 w 3197129"/>
              <a:gd name="connsiteY6" fmla="*/ 647636 h 2042187"/>
              <a:gd name="connsiteX7" fmla="*/ 1548883 w 3197129"/>
              <a:gd name="connsiteY7" fmla="*/ 428537 h 2042187"/>
              <a:gd name="connsiteX8" fmla="*/ 1777200 w 3197129"/>
              <a:gd name="connsiteY8" fmla="*/ 222231 h 2042187"/>
              <a:gd name="connsiteX9" fmla="*/ 2006082 w 3197129"/>
              <a:gd name="connsiteY9" fmla="*/ 101419 h 2042187"/>
              <a:gd name="connsiteX10" fmla="*/ 2244392 w 3197129"/>
              <a:gd name="connsiteY10" fmla="*/ 16390 h 2042187"/>
              <a:gd name="connsiteX11" fmla="*/ 2519266 w 3197129"/>
              <a:gd name="connsiteY11" fmla="*/ 26773 h 2042187"/>
              <a:gd name="connsiteX12" fmla="*/ 3197128 w 3197129"/>
              <a:gd name="connsiteY12" fmla="*/ 283792 h 2042187"/>
              <a:gd name="connsiteX0" fmla="*/ 0 w 3246308"/>
              <a:gd name="connsiteY0" fmla="*/ 2001019 h 2001019"/>
              <a:gd name="connsiteX1" fmla="*/ 240384 w 3246308"/>
              <a:gd name="connsiteY1" fmla="*/ 1992462 h 2001019"/>
              <a:gd name="connsiteX2" fmla="*/ 534371 w 3246308"/>
              <a:gd name="connsiteY2" fmla="*/ 1939550 h 2001019"/>
              <a:gd name="connsiteX3" fmla="*/ 855109 w 3246308"/>
              <a:gd name="connsiteY3" fmla="*/ 1663116 h 2001019"/>
              <a:gd name="connsiteX4" fmla="*/ 1000902 w 3246308"/>
              <a:gd name="connsiteY4" fmla="*/ 1491680 h 2001019"/>
              <a:gd name="connsiteX5" fmla="*/ 1280821 w 3246308"/>
              <a:gd name="connsiteY5" fmla="*/ 978498 h 2001019"/>
              <a:gd name="connsiteX6" fmla="*/ 1445248 w 3246308"/>
              <a:gd name="connsiteY6" fmla="*/ 647636 h 2001019"/>
              <a:gd name="connsiteX7" fmla="*/ 1598062 w 3246308"/>
              <a:gd name="connsiteY7" fmla="*/ 428537 h 2001019"/>
              <a:gd name="connsiteX8" fmla="*/ 1826379 w 3246308"/>
              <a:gd name="connsiteY8" fmla="*/ 222231 h 2001019"/>
              <a:gd name="connsiteX9" fmla="*/ 2055261 w 3246308"/>
              <a:gd name="connsiteY9" fmla="*/ 101419 h 2001019"/>
              <a:gd name="connsiteX10" fmla="*/ 2293571 w 3246308"/>
              <a:gd name="connsiteY10" fmla="*/ 16390 h 2001019"/>
              <a:gd name="connsiteX11" fmla="*/ 2568445 w 3246308"/>
              <a:gd name="connsiteY11" fmla="*/ 26773 h 2001019"/>
              <a:gd name="connsiteX12" fmla="*/ 3246307 w 3246308"/>
              <a:gd name="connsiteY12" fmla="*/ 283792 h 2001019"/>
              <a:gd name="connsiteX0" fmla="*/ 0 w 3246308"/>
              <a:gd name="connsiteY0" fmla="*/ 2001019 h 2061078"/>
              <a:gd name="connsiteX1" fmla="*/ 252678 w 3246308"/>
              <a:gd name="connsiteY1" fmla="*/ 2061078 h 2061078"/>
              <a:gd name="connsiteX2" fmla="*/ 534371 w 3246308"/>
              <a:gd name="connsiteY2" fmla="*/ 1939550 h 2061078"/>
              <a:gd name="connsiteX3" fmla="*/ 855109 w 3246308"/>
              <a:gd name="connsiteY3" fmla="*/ 1663116 h 2061078"/>
              <a:gd name="connsiteX4" fmla="*/ 1000902 w 3246308"/>
              <a:gd name="connsiteY4" fmla="*/ 1491680 h 2061078"/>
              <a:gd name="connsiteX5" fmla="*/ 1280821 w 3246308"/>
              <a:gd name="connsiteY5" fmla="*/ 978498 h 2061078"/>
              <a:gd name="connsiteX6" fmla="*/ 1445248 w 3246308"/>
              <a:gd name="connsiteY6" fmla="*/ 647636 h 2061078"/>
              <a:gd name="connsiteX7" fmla="*/ 1598062 w 3246308"/>
              <a:gd name="connsiteY7" fmla="*/ 428537 h 2061078"/>
              <a:gd name="connsiteX8" fmla="*/ 1826379 w 3246308"/>
              <a:gd name="connsiteY8" fmla="*/ 222231 h 2061078"/>
              <a:gd name="connsiteX9" fmla="*/ 2055261 w 3246308"/>
              <a:gd name="connsiteY9" fmla="*/ 101419 h 2061078"/>
              <a:gd name="connsiteX10" fmla="*/ 2293571 w 3246308"/>
              <a:gd name="connsiteY10" fmla="*/ 16390 h 2061078"/>
              <a:gd name="connsiteX11" fmla="*/ 2568445 w 3246308"/>
              <a:gd name="connsiteY11" fmla="*/ 26773 h 2061078"/>
              <a:gd name="connsiteX12" fmla="*/ 3246307 w 3246308"/>
              <a:gd name="connsiteY12" fmla="*/ 283792 h 2061078"/>
              <a:gd name="connsiteX0" fmla="*/ 0 w 3258603"/>
              <a:gd name="connsiteY0" fmla="*/ 2124526 h 2124525"/>
              <a:gd name="connsiteX1" fmla="*/ 264973 w 3258603"/>
              <a:gd name="connsiteY1" fmla="*/ 2061078 h 2124525"/>
              <a:gd name="connsiteX2" fmla="*/ 546666 w 3258603"/>
              <a:gd name="connsiteY2" fmla="*/ 1939550 h 2124525"/>
              <a:gd name="connsiteX3" fmla="*/ 867404 w 3258603"/>
              <a:gd name="connsiteY3" fmla="*/ 1663116 h 2124525"/>
              <a:gd name="connsiteX4" fmla="*/ 1013197 w 3258603"/>
              <a:gd name="connsiteY4" fmla="*/ 1491680 h 2124525"/>
              <a:gd name="connsiteX5" fmla="*/ 1293116 w 3258603"/>
              <a:gd name="connsiteY5" fmla="*/ 978498 h 2124525"/>
              <a:gd name="connsiteX6" fmla="*/ 1457543 w 3258603"/>
              <a:gd name="connsiteY6" fmla="*/ 647636 h 2124525"/>
              <a:gd name="connsiteX7" fmla="*/ 1610357 w 3258603"/>
              <a:gd name="connsiteY7" fmla="*/ 428537 h 2124525"/>
              <a:gd name="connsiteX8" fmla="*/ 1838674 w 3258603"/>
              <a:gd name="connsiteY8" fmla="*/ 222231 h 2124525"/>
              <a:gd name="connsiteX9" fmla="*/ 2067556 w 3258603"/>
              <a:gd name="connsiteY9" fmla="*/ 101419 h 2124525"/>
              <a:gd name="connsiteX10" fmla="*/ 2305866 w 3258603"/>
              <a:gd name="connsiteY10" fmla="*/ 16390 h 2124525"/>
              <a:gd name="connsiteX11" fmla="*/ 2580740 w 3258603"/>
              <a:gd name="connsiteY11" fmla="*/ 26773 h 2124525"/>
              <a:gd name="connsiteX12" fmla="*/ 3258602 w 3258603"/>
              <a:gd name="connsiteY12" fmla="*/ 283792 h 2124525"/>
              <a:gd name="connsiteX0" fmla="*/ 0 w 3258603"/>
              <a:gd name="connsiteY0" fmla="*/ 2110778 h 2110778"/>
              <a:gd name="connsiteX1" fmla="*/ 264973 w 3258603"/>
              <a:gd name="connsiteY1" fmla="*/ 2047330 h 2110778"/>
              <a:gd name="connsiteX2" fmla="*/ 546666 w 3258603"/>
              <a:gd name="connsiteY2" fmla="*/ 1925802 h 2110778"/>
              <a:gd name="connsiteX3" fmla="*/ 867404 w 3258603"/>
              <a:gd name="connsiteY3" fmla="*/ 1649368 h 2110778"/>
              <a:gd name="connsiteX4" fmla="*/ 1013197 w 3258603"/>
              <a:gd name="connsiteY4" fmla="*/ 1477932 h 2110778"/>
              <a:gd name="connsiteX5" fmla="*/ 1293116 w 3258603"/>
              <a:gd name="connsiteY5" fmla="*/ 964750 h 2110778"/>
              <a:gd name="connsiteX6" fmla="*/ 1457543 w 3258603"/>
              <a:gd name="connsiteY6" fmla="*/ 633888 h 2110778"/>
              <a:gd name="connsiteX7" fmla="*/ 1610357 w 3258603"/>
              <a:gd name="connsiteY7" fmla="*/ 414789 h 2110778"/>
              <a:gd name="connsiteX8" fmla="*/ 1838674 w 3258603"/>
              <a:gd name="connsiteY8" fmla="*/ 208483 h 2110778"/>
              <a:gd name="connsiteX9" fmla="*/ 2067556 w 3258603"/>
              <a:gd name="connsiteY9" fmla="*/ 87671 h 2110778"/>
              <a:gd name="connsiteX10" fmla="*/ 2305866 w 3258603"/>
              <a:gd name="connsiteY10" fmla="*/ 2642 h 2110778"/>
              <a:gd name="connsiteX11" fmla="*/ 2556151 w 3258603"/>
              <a:gd name="connsiteY11" fmla="*/ 67920 h 2110778"/>
              <a:gd name="connsiteX12" fmla="*/ 3258602 w 3258603"/>
              <a:gd name="connsiteY12" fmla="*/ 270044 h 2110778"/>
              <a:gd name="connsiteX0" fmla="*/ 0 w 3258603"/>
              <a:gd name="connsiteY0" fmla="*/ 2117903 h 2117903"/>
              <a:gd name="connsiteX1" fmla="*/ 264973 w 3258603"/>
              <a:gd name="connsiteY1" fmla="*/ 2054455 h 2117903"/>
              <a:gd name="connsiteX2" fmla="*/ 546666 w 3258603"/>
              <a:gd name="connsiteY2" fmla="*/ 1932927 h 2117903"/>
              <a:gd name="connsiteX3" fmla="*/ 867404 w 3258603"/>
              <a:gd name="connsiteY3" fmla="*/ 1656493 h 2117903"/>
              <a:gd name="connsiteX4" fmla="*/ 1013197 w 3258603"/>
              <a:gd name="connsiteY4" fmla="*/ 1485057 h 2117903"/>
              <a:gd name="connsiteX5" fmla="*/ 1293116 w 3258603"/>
              <a:gd name="connsiteY5" fmla="*/ 971875 h 2117903"/>
              <a:gd name="connsiteX6" fmla="*/ 1457543 w 3258603"/>
              <a:gd name="connsiteY6" fmla="*/ 641013 h 2117903"/>
              <a:gd name="connsiteX7" fmla="*/ 1610357 w 3258603"/>
              <a:gd name="connsiteY7" fmla="*/ 421914 h 2117903"/>
              <a:gd name="connsiteX8" fmla="*/ 1838674 w 3258603"/>
              <a:gd name="connsiteY8" fmla="*/ 215608 h 2117903"/>
              <a:gd name="connsiteX9" fmla="*/ 2067556 w 3258603"/>
              <a:gd name="connsiteY9" fmla="*/ 94796 h 2117903"/>
              <a:gd name="connsiteX10" fmla="*/ 2305866 w 3258603"/>
              <a:gd name="connsiteY10" fmla="*/ 9767 h 2117903"/>
              <a:gd name="connsiteX11" fmla="*/ 2580741 w 3258603"/>
              <a:gd name="connsiteY11" fmla="*/ 33878 h 2117903"/>
              <a:gd name="connsiteX12" fmla="*/ 3258602 w 3258603"/>
              <a:gd name="connsiteY12" fmla="*/ 277169 h 2117903"/>
              <a:gd name="connsiteX0" fmla="*/ 0 w 2580741"/>
              <a:gd name="connsiteY0" fmla="*/ 2117903 h 2117903"/>
              <a:gd name="connsiteX1" fmla="*/ 264973 w 2580741"/>
              <a:gd name="connsiteY1" fmla="*/ 2054455 h 2117903"/>
              <a:gd name="connsiteX2" fmla="*/ 546666 w 2580741"/>
              <a:gd name="connsiteY2" fmla="*/ 1932927 h 2117903"/>
              <a:gd name="connsiteX3" fmla="*/ 867404 w 2580741"/>
              <a:gd name="connsiteY3" fmla="*/ 1656493 h 2117903"/>
              <a:gd name="connsiteX4" fmla="*/ 1013197 w 2580741"/>
              <a:gd name="connsiteY4" fmla="*/ 1485057 h 2117903"/>
              <a:gd name="connsiteX5" fmla="*/ 1293116 w 2580741"/>
              <a:gd name="connsiteY5" fmla="*/ 971875 h 2117903"/>
              <a:gd name="connsiteX6" fmla="*/ 1457543 w 2580741"/>
              <a:gd name="connsiteY6" fmla="*/ 641013 h 2117903"/>
              <a:gd name="connsiteX7" fmla="*/ 1610357 w 2580741"/>
              <a:gd name="connsiteY7" fmla="*/ 421914 h 2117903"/>
              <a:gd name="connsiteX8" fmla="*/ 1838674 w 2580741"/>
              <a:gd name="connsiteY8" fmla="*/ 215608 h 2117903"/>
              <a:gd name="connsiteX9" fmla="*/ 2067556 w 2580741"/>
              <a:gd name="connsiteY9" fmla="*/ 94796 h 2117903"/>
              <a:gd name="connsiteX10" fmla="*/ 2305866 w 2580741"/>
              <a:gd name="connsiteY10" fmla="*/ 9767 h 2117903"/>
              <a:gd name="connsiteX11" fmla="*/ 2580741 w 2580741"/>
              <a:gd name="connsiteY11" fmla="*/ 33878 h 2117903"/>
              <a:gd name="connsiteX0" fmla="*/ 0 w 2777452"/>
              <a:gd name="connsiteY0" fmla="*/ 2117903 h 2117903"/>
              <a:gd name="connsiteX1" fmla="*/ 264973 w 2777452"/>
              <a:gd name="connsiteY1" fmla="*/ 2054455 h 2117903"/>
              <a:gd name="connsiteX2" fmla="*/ 546666 w 2777452"/>
              <a:gd name="connsiteY2" fmla="*/ 1932927 h 2117903"/>
              <a:gd name="connsiteX3" fmla="*/ 867404 w 2777452"/>
              <a:gd name="connsiteY3" fmla="*/ 1656493 h 2117903"/>
              <a:gd name="connsiteX4" fmla="*/ 1013197 w 2777452"/>
              <a:gd name="connsiteY4" fmla="*/ 1485057 h 2117903"/>
              <a:gd name="connsiteX5" fmla="*/ 1293116 w 2777452"/>
              <a:gd name="connsiteY5" fmla="*/ 971875 h 2117903"/>
              <a:gd name="connsiteX6" fmla="*/ 1457543 w 2777452"/>
              <a:gd name="connsiteY6" fmla="*/ 641013 h 2117903"/>
              <a:gd name="connsiteX7" fmla="*/ 1610357 w 2777452"/>
              <a:gd name="connsiteY7" fmla="*/ 421914 h 2117903"/>
              <a:gd name="connsiteX8" fmla="*/ 1838674 w 2777452"/>
              <a:gd name="connsiteY8" fmla="*/ 215608 h 2117903"/>
              <a:gd name="connsiteX9" fmla="*/ 2067556 w 2777452"/>
              <a:gd name="connsiteY9" fmla="*/ 94796 h 2117903"/>
              <a:gd name="connsiteX10" fmla="*/ 2305866 w 2777452"/>
              <a:gd name="connsiteY10" fmla="*/ 9767 h 2117903"/>
              <a:gd name="connsiteX11" fmla="*/ 2777452 w 2777452"/>
              <a:gd name="connsiteY11" fmla="*/ 33881 h 2117903"/>
              <a:gd name="connsiteX0" fmla="*/ 0 w 2838924"/>
              <a:gd name="connsiteY0" fmla="*/ 2109183 h 2109183"/>
              <a:gd name="connsiteX1" fmla="*/ 264973 w 2838924"/>
              <a:gd name="connsiteY1" fmla="*/ 2045735 h 2109183"/>
              <a:gd name="connsiteX2" fmla="*/ 546666 w 2838924"/>
              <a:gd name="connsiteY2" fmla="*/ 1924207 h 2109183"/>
              <a:gd name="connsiteX3" fmla="*/ 867404 w 2838924"/>
              <a:gd name="connsiteY3" fmla="*/ 1647773 h 2109183"/>
              <a:gd name="connsiteX4" fmla="*/ 1013197 w 2838924"/>
              <a:gd name="connsiteY4" fmla="*/ 1476337 h 2109183"/>
              <a:gd name="connsiteX5" fmla="*/ 1293116 w 2838924"/>
              <a:gd name="connsiteY5" fmla="*/ 963155 h 2109183"/>
              <a:gd name="connsiteX6" fmla="*/ 1457543 w 2838924"/>
              <a:gd name="connsiteY6" fmla="*/ 632293 h 2109183"/>
              <a:gd name="connsiteX7" fmla="*/ 1610357 w 2838924"/>
              <a:gd name="connsiteY7" fmla="*/ 413194 h 2109183"/>
              <a:gd name="connsiteX8" fmla="*/ 1838674 w 2838924"/>
              <a:gd name="connsiteY8" fmla="*/ 206888 h 2109183"/>
              <a:gd name="connsiteX9" fmla="*/ 2067556 w 2838924"/>
              <a:gd name="connsiteY9" fmla="*/ 86076 h 2109183"/>
              <a:gd name="connsiteX10" fmla="*/ 2305866 w 2838924"/>
              <a:gd name="connsiteY10" fmla="*/ 1047 h 2109183"/>
              <a:gd name="connsiteX11" fmla="*/ 2838924 w 2838924"/>
              <a:gd name="connsiteY11" fmla="*/ 134945 h 2109183"/>
              <a:gd name="connsiteX0" fmla="*/ 0 w 2924986"/>
              <a:gd name="connsiteY0" fmla="*/ 2109182 h 2109182"/>
              <a:gd name="connsiteX1" fmla="*/ 264973 w 2924986"/>
              <a:gd name="connsiteY1" fmla="*/ 2045734 h 2109182"/>
              <a:gd name="connsiteX2" fmla="*/ 546666 w 2924986"/>
              <a:gd name="connsiteY2" fmla="*/ 1924206 h 2109182"/>
              <a:gd name="connsiteX3" fmla="*/ 867404 w 2924986"/>
              <a:gd name="connsiteY3" fmla="*/ 1647772 h 2109182"/>
              <a:gd name="connsiteX4" fmla="*/ 1013197 w 2924986"/>
              <a:gd name="connsiteY4" fmla="*/ 1476336 h 2109182"/>
              <a:gd name="connsiteX5" fmla="*/ 1293116 w 2924986"/>
              <a:gd name="connsiteY5" fmla="*/ 963154 h 2109182"/>
              <a:gd name="connsiteX6" fmla="*/ 1457543 w 2924986"/>
              <a:gd name="connsiteY6" fmla="*/ 632292 h 2109182"/>
              <a:gd name="connsiteX7" fmla="*/ 1610357 w 2924986"/>
              <a:gd name="connsiteY7" fmla="*/ 413193 h 2109182"/>
              <a:gd name="connsiteX8" fmla="*/ 1838674 w 2924986"/>
              <a:gd name="connsiteY8" fmla="*/ 206887 h 2109182"/>
              <a:gd name="connsiteX9" fmla="*/ 2067556 w 2924986"/>
              <a:gd name="connsiteY9" fmla="*/ 86075 h 2109182"/>
              <a:gd name="connsiteX10" fmla="*/ 2305866 w 2924986"/>
              <a:gd name="connsiteY10" fmla="*/ 1046 h 2109182"/>
              <a:gd name="connsiteX11" fmla="*/ 2924986 w 2924986"/>
              <a:gd name="connsiteY11" fmla="*/ 134948 h 2109182"/>
              <a:gd name="connsiteX0" fmla="*/ 0 w 2924985"/>
              <a:gd name="connsiteY0" fmla="*/ 2109068 h 2109068"/>
              <a:gd name="connsiteX1" fmla="*/ 264973 w 2924985"/>
              <a:gd name="connsiteY1" fmla="*/ 2045620 h 2109068"/>
              <a:gd name="connsiteX2" fmla="*/ 546666 w 2924985"/>
              <a:gd name="connsiteY2" fmla="*/ 1924092 h 2109068"/>
              <a:gd name="connsiteX3" fmla="*/ 867404 w 2924985"/>
              <a:gd name="connsiteY3" fmla="*/ 1647658 h 2109068"/>
              <a:gd name="connsiteX4" fmla="*/ 1013197 w 2924985"/>
              <a:gd name="connsiteY4" fmla="*/ 1476222 h 2109068"/>
              <a:gd name="connsiteX5" fmla="*/ 1293116 w 2924985"/>
              <a:gd name="connsiteY5" fmla="*/ 963040 h 2109068"/>
              <a:gd name="connsiteX6" fmla="*/ 1457543 w 2924985"/>
              <a:gd name="connsiteY6" fmla="*/ 632178 h 2109068"/>
              <a:gd name="connsiteX7" fmla="*/ 1610357 w 2924985"/>
              <a:gd name="connsiteY7" fmla="*/ 413079 h 2109068"/>
              <a:gd name="connsiteX8" fmla="*/ 1838674 w 2924985"/>
              <a:gd name="connsiteY8" fmla="*/ 206773 h 2109068"/>
              <a:gd name="connsiteX9" fmla="*/ 2067556 w 2924985"/>
              <a:gd name="connsiteY9" fmla="*/ 85961 h 2109068"/>
              <a:gd name="connsiteX10" fmla="*/ 2305866 w 2924985"/>
              <a:gd name="connsiteY10" fmla="*/ 932 h 2109068"/>
              <a:gd name="connsiteX11" fmla="*/ 2924985 w 2924985"/>
              <a:gd name="connsiteY11" fmla="*/ 148560 h 2109068"/>
              <a:gd name="connsiteX0" fmla="*/ 0 w 3035635"/>
              <a:gd name="connsiteY0" fmla="*/ 2109327 h 2109327"/>
              <a:gd name="connsiteX1" fmla="*/ 264973 w 3035635"/>
              <a:gd name="connsiteY1" fmla="*/ 2045879 h 2109327"/>
              <a:gd name="connsiteX2" fmla="*/ 546666 w 3035635"/>
              <a:gd name="connsiteY2" fmla="*/ 1924351 h 2109327"/>
              <a:gd name="connsiteX3" fmla="*/ 867404 w 3035635"/>
              <a:gd name="connsiteY3" fmla="*/ 1647917 h 2109327"/>
              <a:gd name="connsiteX4" fmla="*/ 1013197 w 3035635"/>
              <a:gd name="connsiteY4" fmla="*/ 1476481 h 2109327"/>
              <a:gd name="connsiteX5" fmla="*/ 1293116 w 3035635"/>
              <a:gd name="connsiteY5" fmla="*/ 963299 h 2109327"/>
              <a:gd name="connsiteX6" fmla="*/ 1457543 w 3035635"/>
              <a:gd name="connsiteY6" fmla="*/ 632437 h 2109327"/>
              <a:gd name="connsiteX7" fmla="*/ 1610357 w 3035635"/>
              <a:gd name="connsiteY7" fmla="*/ 413338 h 2109327"/>
              <a:gd name="connsiteX8" fmla="*/ 1838674 w 3035635"/>
              <a:gd name="connsiteY8" fmla="*/ 207032 h 2109327"/>
              <a:gd name="connsiteX9" fmla="*/ 2067556 w 3035635"/>
              <a:gd name="connsiteY9" fmla="*/ 86220 h 2109327"/>
              <a:gd name="connsiteX10" fmla="*/ 2305866 w 3035635"/>
              <a:gd name="connsiteY10" fmla="*/ 1191 h 2109327"/>
              <a:gd name="connsiteX11" fmla="*/ 3035635 w 3035635"/>
              <a:gd name="connsiteY11" fmla="*/ 121376 h 2109327"/>
              <a:gd name="connsiteX0" fmla="*/ 0 w 3035635"/>
              <a:gd name="connsiteY0" fmla="*/ 2095795 h 2095795"/>
              <a:gd name="connsiteX1" fmla="*/ 264973 w 3035635"/>
              <a:gd name="connsiteY1" fmla="*/ 2032347 h 2095795"/>
              <a:gd name="connsiteX2" fmla="*/ 546666 w 3035635"/>
              <a:gd name="connsiteY2" fmla="*/ 1910819 h 2095795"/>
              <a:gd name="connsiteX3" fmla="*/ 867404 w 3035635"/>
              <a:gd name="connsiteY3" fmla="*/ 1634385 h 2095795"/>
              <a:gd name="connsiteX4" fmla="*/ 1013197 w 3035635"/>
              <a:gd name="connsiteY4" fmla="*/ 1462949 h 2095795"/>
              <a:gd name="connsiteX5" fmla="*/ 1293116 w 3035635"/>
              <a:gd name="connsiteY5" fmla="*/ 949767 h 2095795"/>
              <a:gd name="connsiteX6" fmla="*/ 1457543 w 3035635"/>
              <a:gd name="connsiteY6" fmla="*/ 618905 h 2095795"/>
              <a:gd name="connsiteX7" fmla="*/ 1610357 w 3035635"/>
              <a:gd name="connsiteY7" fmla="*/ 399806 h 2095795"/>
              <a:gd name="connsiteX8" fmla="*/ 1838674 w 3035635"/>
              <a:gd name="connsiteY8" fmla="*/ 193500 h 2095795"/>
              <a:gd name="connsiteX9" fmla="*/ 2067556 w 3035635"/>
              <a:gd name="connsiteY9" fmla="*/ 72688 h 2095795"/>
              <a:gd name="connsiteX10" fmla="*/ 2404221 w 3035635"/>
              <a:gd name="connsiteY10" fmla="*/ 1384 h 2095795"/>
              <a:gd name="connsiteX11" fmla="*/ 3035635 w 3035635"/>
              <a:gd name="connsiteY11" fmla="*/ 107844 h 209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35635" h="2095795">
                <a:moveTo>
                  <a:pt x="0" y="2095795"/>
                </a:moveTo>
                <a:lnTo>
                  <a:pt x="264973" y="2032347"/>
                </a:lnTo>
                <a:cubicBezTo>
                  <a:pt x="345838" y="2015241"/>
                  <a:pt x="446261" y="1977146"/>
                  <a:pt x="546666" y="1910819"/>
                </a:cubicBezTo>
                <a:cubicBezTo>
                  <a:pt x="647071" y="1844492"/>
                  <a:pt x="789649" y="1709030"/>
                  <a:pt x="867404" y="1634385"/>
                </a:cubicBezTo>
                <a:cubicBezTo>
                  <a:pt x="945159" y="1559740"/>
                  <a:pt x="942245" y="1577052"/>
                  <a:pt x="1013197" y="1462949"/>
                </a:cubicBezTo>
                <a:cubicBezTo>
                  <a:pt x="1084149" y="1348846"/>
                  <a:pt x="1219058" y="1090441"/>
                  <a:pt x="1293116" y="949767"/>
                </a:cubicBezTo>
                <a:cubicBezTo>
                  <a:pt x="1367174" y="809093"/>
                  <a:pt x="1404670" y="705991"/>
                  <a:pt x="1457543" y="618905"/>
                </a:cubicBezTo>
                <a:cubicBezTo>
                  <a:pt x="1510416" y="531819"/>
                  <a:pt x="1546835" y="470707"/>
                  <a:pt x="1610357" y="399806"/>
                </a:cubicBezTo>
                <a:cubicBezTo>
                  <a:pt x="1673879" y="328905"/>
                  <a:pt x="1762474" y="252594"/>
                  <a:pt x="1838674" y="193500"/>
                </a:cubicBezTo>
                <a:cubicBezTo>
                  <a:pt x="1914874" y="134406"/>
                  <a:pt x="1989691" y="106995"/>
                  <a:pt x="2067556" y="72688"/>
                </a:cubicBezTo>
                <a:cubicBezTo>
                  <a:pt x="2145421" y="38381"/>
                  <a:pt x="2318690" y="13825"/>
                  <a:pt x="2404221" y="1384"/>
                </a:cubicBezTo>
                <a:cubicBezTo>
                  <a:pt x="2489752" y="-11057"/>
                  <a:pt x="2895288" y="63277"/>
                  <a:pt x="3035635" y="107844"/>
                </a:cubicBezTo>
              </a:path>
            </a:pathLst>
          </a:custGeom>
          <a:noFill/>
          <a:ln w="190500" cap="rnd">
            <a:solidFill>
              <a:srgbClr val="00B050"/>
            </a:solidFill>
            <a:prstDash val="solid"/>
            <a:headEnd type="none"/>
            <a:tailEnd type="oval" w="med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733159"/>
                      <a:gd name="connsiteY0" fmla="*/ 1543624 h 1543624"/>
                      <a:gd name="connsiteX1" fmla="*/ 414780 w 2733159"/>
                      <a:gd name="connsiteY1" fmla="*/ 1465013 h 1543624"/>
                      <a:gd name="connsiteX2" fmla="*/ 813608 w 2733159"/>
                      <a:gd name="connsiteY2" fmla="*/ 1121985 h 1543624"/>
                      <a:gd name="connsiteX3" fmla="*/ 1052905 w 2733159"/>
                      <a:gd name="connsiteY3" fmla="*/ 728935 h 1543624"/>
                      <a:gd name="connsiteX4" fmla="*/ 1324107 w 2733159"/>
                      <a:gd name="connsiteY4" fmla="*/ 328736 h 1543624"/>
                      <a:gd name="connsiteX5" fmla="*/ 1714957 w 2733159"/>
                      <a:gd name="connsiteY5" fmla="*/ 57172 h 1543624"/>
                      <a:gd name="connsiteX6" fmla="*/ 2153668 w 2733159"/>
                      <a:gd name="connsiteY6" fmla="*/ 0 h 1543624"/>
                      <a:gd name="connsiteX7" fmla="*/ 2733158 w 2733159"/>
                      <a:gd name="connsiteY7" fmla="*/ 196853 h 15436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3159" h="1543624" extrusionOk="0">
                        <a:moveTo>
                          <a:pt x="0" y="1543624"/>
                        </a:moveTo>
                        <a:cubicBezTo>
                          <a:pt x="120259" y="1525931"/>
                          <a:pt x="248574" y="1546773"/>
                          <a:pt x="414780" y="1465013"/>
                        </a:cubicBezTo>
                        <a:cubicBezTo>
                          <a:pt x="585895" y="1402217"/>
                          <a:pt x="687759" y="1260084"/>
                          <a:pt x="813608" y="1121985"/>
                        </a:cubicBezTo>
                        <a:cubicBezTo>
                          <a:pt x="888569" y="1000091"/>
                          <a:pt x="961089" y="898352"/>
                          <a:pt x="1052905" y="728935"/>
                        </a:cubicBezTo>
                        <a:cubicBezTo>
                          <a:pt x="1117216" y="585362"/>
                          <a:pt x="1218445" y="442933"/>
                          <a:pt x="1324107" y="328736"/>
                        </a:cubicBezTo>
                        <a:cubicBezTo>
                          <a:pt x="1453368" y="219019"/>
                          <a:pt x="1586023" y="92771"/>
                          <a:pt x="1714957" y="57172"/>
                        </a:cubicBezTo>
                        <a:cubicBezTo>
                          <a:pt x="1853217" y="2383"/>
                          <a:pt x="2153668" y="0"/>
                          <a:pt x="2153668" y="0"/>
                        </a:cubicBezTo>
                        <a:cubicBezTo>
                          <a:pt x="2225691" y="-2837"/>
                          <a:pt x="2732739" y="187324"/>
                          <a:pt x="2733158" y="196853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scene3d>
            <a:camera prst="isometricOffAxis2Left">
              <a:rot lat="1200000" lon="0" rev="0"/>
            </a:camera>
            <a:lightRig rig="morning" dir="t">
              <a:rot lat="0" lon="0" rev="9000000"/>
            </a:lightRig>
          </a:scene3d>
          <a:sp3d extrusionH="76200" prstMaterial="softEdge">
            <a:bevelT w="254000"/>
            <a:bevelB w="254000"/>
            <a:contourClr>
              <a:srgbClr val="00B050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337F004-7448-AB3F-9FCB-76FFCDF925AB}"/>
              </a:ext>
            </a:extLst>
          </p:cNvPr>
          <p:cNvSpPr/>
          <p:nvPr/>
        </p:nvSpPr>
        <p:spPr>
          <a:xfrm rot="616335">
            <a:off x="5253818" y="1799684"/>
            <a:ext cx="110291" cy="18465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FCB0AF0C-63D7-535B-C08B-43DE7B6235A8}"/>
              </a:ext>
            </a:extLst>
          </p:cNvPr>
          <p:cNvSpPr/>
          <p:nvPr/>
        </p:nvSpPr>
        <p:spPr>
          <a:xfrm rot="16200000" flipV="1">
            <a:off x="4764252" y="2363855"/>
            <a:ext cx="2595101" cy="1605188"/>
          </a:xfrm>
          <a:custGeom>
            <a:avLst/>
            <a:gdLst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42392 w 2426108"/>
              <a:gd name="connsiteY2" fmla="*/ 1587648 h 2119493"/>
              <a:gd name="connsiteX3" fmla="*/ 1222310 w 2426108"/>
              <a:gd name="connsiteY3" fmla="*/ 1037142 h 2119493"/>
              <a:gd name="connsiteX4" fmla="*/ 1530221 w 2426108"/>
              <a:gd name="connsiteY4" fmla="*/ 495966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14400 w 2426108"/>
              <a:gd name="connsiteY2" fmla="*/ 1550325 h 2119493"/>
              <a:gd name="connsiteX3" fmla="*/ 1222310 w 2426108"/>
              <a:gd name="connsiteY3" fmla="*/ 1037142 h 2119493"/>
              <a:gd name="connsiteX4" fmla="*/ 1530221 w 2426108"/>
              <a:gd name="connsiteY4" fmla="*/ 495966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14400 w 2426108"/>
              <a:gd name="connsiteY2" fmla="*/ 1550325 h 2119493"/>
              <a:gd name="connsiteX3" fmla="*/ 1222310 w 2426108"/>
              <a:gd name="connsiteY3" fmla="*/ 1037142 h 2119493"/>
              <a:gd name="connsiteX4" fmla="*/ 1530221 w 2426108"/>
              <a:gd name="connsiteY4" fmla="*/ 495966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61053 w 2426108"/>
              <a:gd name="connsiteY2" fmla="*/ 1559655 h 2119493"/>
              <a:gd name="connsiteX3" fmla="*/ 1222310 w 2426108"/>
              <a:gd name="connsiteY3" fmla="*/ 1037142 h 2119493"/>
              <a:gd name="connsiteX4" fmla="*/ 1530221 w 2426108"/>
              <a:gd name="connsiteY4" fmla="*/ 495966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61053 w 2426108"/>
              <a:gd name="connsiteY2" fmla="*/ 1559655 h 2119493"/>
              <a:gd name="connsiteX3" fmla="*/ 1240972 w 2426108"/>
              <a:gd name="connsiteY3" fmla="*/ 1065134 h 2119493"/>
              <a:gd name="connsiteX4" fmla="*/ 1530221 w 2426108"/>
              <a:gd name="connsiteY4" fmla="*/ 495966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61053 w 2426108"/>
              <a:gd name="connsiteY2" fmla="*/ 1559655 h 2119493"/>
              <a:gd name="connsiteX3" fmla="*/ 1240972 w 2426108"/>
              <a:gd name="connsiteY3" fmla="*/ 1065134 h 2119493"/>
              <a:gd name="connsiteX4" fmla="*/ 1548883 w 2426108"/>
              <a:gd name="connsiteY4" fmla="*/ 533289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61053 w 2426108"/>
              <a:gd name="connsiteY2" fmla="*/ 1559655 h 2119493"/>
              <a:gd name="connsiteX3" fmla="*/ 1231642 w 2426108"/>
              <a:gd name="connsiteY3" fmla="*/ 1055804 h 2119493"/>
              <a:gd name="connsiteX4" fmla="*/ 1548883 w 2426108"/>
              <a:gd name="connsiteY4" fmla="*/ 533289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23731 w 2426108"/>
              <a:gd name="connsiteY2" fmla="*/ 1559655 h 2119493"/>
              <a:gd name="connsiteX3" fmla="*/ 1231642 w 2426108"/>
              <a:gd name="connsiteY3" fmla="*/ 1055804 h 2119493"/>
              <a:gd name="connsiteX4" fmla="*/ 1548883 w 2426108"/>
              <a:gd name="connsiteY4" fmla="*/ 533289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6108"/>
              <a:gd name="connsiteY0" fmla="*/ 2119493 h 2119493"/>
              <a:gd name="connsiteX1" fmla="*/ 485192 w 2426108"/>
              <a:gd name="connsiteY1" fmla="*/ 2016856 h 2119493"/>
              <a:gd name="connsiteX2" fmla="*/ 951723 w 2426108"/>
              <a:gd name="connsiteY2" fmla="*/ 1568986 h 2119493"/>
              <a:gd name="connsiteX3" fmla="*/ 1231642 w 2426108"/>
              <a:gd name="connsiteY3" fmla="*/ 1055804 h 2119493"/>
              <a:gd name="connsiteX4" fmla="*/ 1548883 w 2426108"/>
              <a:gd name="connsiteY4" fmla="*/ 533289 h 2119493"/>
              <a:gd name="connsiteX5" fmla="*/ 1968759 w 2426108"/>
              <a:gd name="connsiteY5" fmla="*/ 122742 h 2119493"/>
              <a:gd name="connsiteX6" fmla="*/ 2388637 w 2426108"/>
              <a:gd name="connsiteY6" fmla="*/ 10774 h 2119493"/>
              <a:gd name="connsiteX7" fmla="*/ 2379306 w 2426108"/>
              <a:gd name="connsiteY7" fmla="*/ 10774 h 2119493"/>
              <a:gd name="connsiteX0" fmla="*/ 0 w 2423071"/>
              <a:gd name="connsiteY0" fmla="*/ 2113083 h 2113083"/>
              <a:gd name="connsiteX1" fmla="*/ 485192 w 2423071"/>
              <a:gd name="connsiteY1" fmla="*/ 2010446 h 2113083"/>
              <a:gd name="connsiteX2" fmla="*/ 951723 w 2423071"/>
              <a:gd name="connsiteY2" fmla="*/ 1562576 h 2113083"/>
              <a:gd name="connsiteX3" fmla="*/ 1231642 w 2423071"/>
              <a:gd name="connsiteY3" fmla="*/ 1049394 h 2113083"/>
              <a:gd name="connsiteX4" fmla="*/ 1548883 w 2423071"/>
              <a:gd name="connsiteY4" fmla="*/ 526879 h 2113083"/>
              <a:gd name="connsiteX5" fmla="*/ 1968759 w 2423071"/>
              <a:gd name="connsiteY5" fmla="*/ 116332 h 2113083"/>
              <a:gd name="connsiteX6" fmla="*/ 2388637 w 2423071"/>
              <a:gd name="connsiteY6" fmla="*/ 4364 h 2113083"/>
              <a:gd name="connsiteX7" fmla="*/ 2369976 w 2423071"/>
              <a:gd name="connsiteY7" fmla="*/ 41686 h 2113083"/>
              <a:gd name="connsiteX0" fmla="*/ 0 w 2388637"/>
              <a:gd name="connsiteY0" fmla="*/ 2108719 h 2108719"/>
              <a:gd name="connsiteX1" fmla="*/ 485192 w 2388637"/>
              <a:gd name="connsiteY1" fmla="*/ 2006082 h 2108719"/>
              <a:gd name="connsiteX2" fmla="*/ 951723 w 2388637"/>
              <a:gd name="connsiteY2" fmla="*/ 1558212 h 2108719"/>
              <a:gd name="connsiteX3" fmla="*/ 1231642 w 2388637"/>
              <a:gd name="connsiteY3" fmla="*/ 1045030 h 2108719"/>
              <a:gd name="connsiteX4" fmla="*/ 1548883 w 2388637"/>
              <a:gd name="connsiteY4" fmla="*/ 522515 h 2108719"/>
              <a:gd name="connsiteX5" fmla="*/ 1968759 w 2388637"/>
              <a:gd name="connsiteY5" fmla="*/ 111968 h 2108719"/>
              <a:gd name="connsiteX6" fmla="*/ 2388637 w 2388637"/>
              <a:gd name="connsiteY6" fmla="*/ 0 h 2108719"/>
              <a:gd name="connsiteX0" fmla="*/ 0 w 2435290"/>
              <a:gd name="connsiteY0" fmla="*/ 2127381 h 2127381"/>
              <a:gd name="connsiteX1" fmla="*/ 485192 w 2435290"/>
              <a:gd name="connsiteY1" fmla="*/ 2024744 h 2127381"/>
              <a:gd name="connsiteX2" fmla="*/ 951723 w 2435290"/>
              <a:gd name="connsiteY2" fmla="*/ 1576874 h 2127381"/>
              <a:gd name="connsiteX3" fmla="*/ 1231642 w 2435290"/>
              <a:gd name="connsiteY3" fmla="*/ 1063692 h 2127381"/>
              <a:gd name="connsiteX4" fmla="*/ 1548883 w 2435290"/>
              <a:gd name="connsiteY4" fmla="*/ 541177 h 2127381"/>
              <a:gd name="connsiteX5" fmla="*/ 1968759 w 2435290"/>
              <a:gd name="connsiteY5" fmla="*/ 130630 h 2127381"/>
              <a:gd name="connsiteX6" fmla="*/ 2435290 w 2435290"/>
              <a:gd name="connsiteY6" fmla="*/ 0 h 2127381"/>
              <a:gd name="connsiteX0" fmla="*/ 0 w 2435290"/>
              <a:gd name="connsiteY0" fmla="*/ 2099389 h 2099389"/>
              <a:gd name="connsiteX1" fmla="*/ 485192 w 2435290"/>
              <a:gd name="connsiteY1" fmla="*/ 1996752 h 2099389"/>
              <a:gd name="connsiteX2" fmla="*/ 951723 w 2435290"/>
              <a:gd name="connsiteY2" fmla="*/ 1548882 h 2099389"/>
              <a:gd name="connsiteX3" fmla="*/ 1231642 w 2435290"/>
              <a:gd name="connsiteY3" fmla="*/ 1035700 h 2099389"/>
              <a:gd name="connsiteX4" fmla="*/ 1548883 w 2435290"/>
              <a:gd name="connsiteY4" fmla="*/ 513185 h 2099389"/>
              <a:gd name="connsiteX5" fmla="*/ 1968759 w 2435290"/>
              <a:gd name="connsiteY5" fmla="*/ 102638 h 2099389"/>
              <a:gd name="connsiteX6" fmla="*/ 2435290 w 2435290"/>
              <a:gd name="connsiteY6" fmla="*/ 0 h 2099389"/>
              <a:gd name="connsiteX0" fmla="*/ 0 w 2435290"/>
              <a:gd name="connsiteY0" fmla="*/ 2099389 h 2099389"/>
              <a:gd name="connsiteX1" fmla="*/ 485192 w 2435290"/>
              <a:gd name="connsiteY1" fmla="*/ 1996752 h 2099389"/>
              <a:gd name="connsiteX2" fmla="*/ 951723 w 2435290"/>
              <a:gd name="connsiteY2" fmla="*/ 1548882 h 2099389"/>
              <a:gd name="connsiteX3" fmla="*/ 1231642 w 2435290"/>
              <a:gd name="connsiteY3" fmla="*/ 1035700 h 2099389"/>
              <a:gd name="connsiteX4" fmla="*/ 1548883 w 2435290"/>
              <a:gd name="connsiteY4" fmla="*/ 513185 h 2099389"/>
              <a:gd name="connsiteX5" fmla="*/ 1968759 w 2435290"/>
              <a:gd name="connsiteY5" fmla="*/ 102638 h 2099389"/>
              <a:gd name="connsiteX6" fmla="*/ 2435290 w 2435290"/>
              <a:gd name="connsiteY6" fmla="*/ 0 h 2099389"/>
              <a:gd name="connsiteX0" fmla="*/ 0 w 2435290"/>
              <a:gd name="connsiteY0" fmla="*/ 2099389 h 2099389"/>
              <a:gd name="connsiteX1" fmla="*/ 485192 w 2435290"/>
              <a:gd name="connsiteY1" fmla="*/ 1996752 h 2099389"/>
              <a:gd name="connsiteX2" fmla="*/ 951723 w 2435290"/>
              <a:gd name="connsiteY2" fmla="*/ 1548882 h 2099389"/>
              <a:gd name="connsiteX3" fmla="*/ 1231642 w 2435290"/>
              <a:gd name="connsiteY3" fmla="*/ 1035700 h 2099389"/>
              <a:gd name="connsiteX4" fmla="*/ 1548883 w 2435290"/>
              <a:gd name="connsiteY4" fmla="*/ 513185 h 2099389"/>
              <a:gd name="connsiteX5" fmla="*/ 1968759 w 2435290"/>
              <a:gd name="connsiteY5" fmla="*/ 102638 h 2099389"/>
              <a:gd name="connsiteX6" fmla="*/ 2435290 w 2435290"/>
              <a:gd name="connsiteY6" fmla="*/ 0 h 2099389"/>
              <a:gd name="connsiteX0" fmla="*/ 0 w 2491274"/>
              <a:gd name="connsiteY0" fmla="*/ 2099389 h 2099389"/>
              <a:gd name="connsiteX1" fmla="*/ 485192 w 2491274"/>
              <a:gd name="connsiteY1" fmla="*/ 1996752 h 2099389"/>
              <a:gd name="connsiteX2" fmla="*/ 951723 w 2491274"/>
              <a:gd name="connsiteY2" fmla="*/ 1548882 h 2099389"/>
              <a:gd name="connsiteX3" fmla="*/ 1231642 w 2491274"/>
              <a:gd name="connsiteY3" fmla="*/ 1035700 h 2099389"/>
              <a:gd name="connsiteX4" fmla="*/ 1548883 w 2491274"/>
              <a:gd name="connsiteY4" fmla="*/ 513185 h 2099389"/>
              <a:gd name="connsiteX5" fmla="*/ 1968759 w 2491274"/>
              <a:gd name="connsiteY5" fmla="*/ 102638 h 2099389"/>
              <a:gd name="connsiteX6" fmla="*/ 2491274 w 2491274"/>
              <a:gd name="connsiteY6" fmla="*/ 0 h 2099389"/>
              <a:gd name="connsiteX0" fmla="*/ 0 w 2491274"/>
              <a:gd name="connsiteY0" fmla="*/ 2099389 h 2099389"/>
              <a:gd name="connsiteX1" fmla="*/ 485192 w 2491274"/>
              <a:gd name="connsiteY1" fmla="*/ 1996752 h 2099389"/>
              <a:gd name="connsiteX2" fmla="*/ 951723 w 2491274"/>
              <a:gd name="connsiteY2" fmla="*/ 1548882 h 2099389"/>
              <a:gd name="connsiteX3" fmla="*/ 1231642 w 2491274"/>
              <a:gd name="connsiteY3" fmla="*/ 1035700 h 2099389"/>
              <a:gd name="connsiteX4" fmla="*/ 1548883 w 2491274"/>
              <a:gd name="connsiteY4" fmla="*/ 513185 h 2099389"/>
              <a:gd name="connsiteX5" fmla="*/ 2006082 w 2491274"/>
              <a:gd name="connsiteY5" fmla="*/ 158621 h 2099389"/>
              <a:gd name="connsiteX6" fmla="*/ 2491274 w 2491274"/>
              <a:gd name="connsiteY6" fmla="*/ 0 h 2099389"/>
              <a:gd name="connsiteX0" fmla="*/ 0 w 2491274"/>
              <a:gd name="connsiteY0" fmla="*/ 2099389 h 2099389"/>
              <a:gd name="connsiteX1" fmla="*/ 485192 w 2491274"/>
              <a:gd name="connsiteY1" fmla="*/ 1996752 h 2099389"/>
              <a:gd name="connsiteX2" fmla="*/ 951723 w 2491274"/>
              <a:gd name="connsiteY2" fmla="*/ 1548882 h 2099389"/>
              <a:gd name="connsiteX3" fmla="*/ 1231642 w 2491274"/>
              <a:gd name="connsiteY3" fmla="*/ 1035700 h 2099389"/>
              <a:gd name="connsiteX4" fmla="*/ 1548883 w 2491274"/>
              <a:gd name="connsiteY4" fmla="*/ 513185 h 2099389"/>
              <a:gd name="connsiteX5" fmla="*/ 2006082 w 2491274"/>
              <a:gd name="connsiteY5" fmla="*/ 158621 h 2099389"/>
              <a:gd name="connsiteX6" fmla="*/ 2491274 w 2491274"/>
              <a:gd name="connsiteY6" fmla="*/ 0 h 2099389"/>
              <a:gd name="connsiteX0" fmla="*/ 0 w 2491274"/>
              <a:gd name="connsiteY0" fmla="*/ 2099389 h 2099389"/>
              <a:gd name="connsiteX1" fmla="*/ 485192 w 2491274"/>
              <a:gd name="connsiteY1" fmla="*/ 1996752 h 2099389"/>
              <a:gd name="connsiteX2" fmla="*/ 951723 w 2491274"/>
              <a:gd name="connsiteY2" fmla="*/ 1548882 h 2099389"/>
              <a:gd name="connsiteX3" fmla="*/ 1231642 w 2491274"/>
              <a:gd name="connsiteY3" fmla="*/ 1035700 h 2099389"/>
              <a:gd name="connsiteX4" fmla="*/ 1548883 w 2491274"/>
              <a:gd name="connsiteY4" fmla="*/ 513185 h 2099389"/>
              <a:gd name="connsiteX5" fmla="*/ 2006082 w 2491274"/>
              <a:gd name="connsiteY5" fmla="*/ 158621 h 2099389"/>
              <a:gd name="connsiteX6" fmla="*/ 2491274 w 2491274"/>
              <a:gd name="connsiteY6" fmla="*/ 0 h 2099389"/>
              <a:gd name="connsiteX0" fmla="*/ 0 w 2500605"/>
              <a:gd name="connsiteY0" fmla="*/ 2062067 h 2062067"/>
              <a:gd name="connsiteX1" fmla="*/ 485192 w 2500605"/>
              <a:gd name="connsiteY1" fmla="*/ 1959430 h 2062067"/>
              <a:gd name="connsiteX2" fmla="*/ 951723 w 2500605"/>
              <a:gd name="connsiteY2" fmla="*/ 1511560 h 2062067"/>
              <a:gd name="connsiteX3" fmla="*/ 1231642 w 2500605"/>
              <a:gd name="connsiteY3" fmla="*/ 998378 h 2062067"/>
              <a:gd name="connsiteX4" fmla="*/ 1548883 w 2500605"/>
              <a:gd name="connsiteY4" fmla="*/ 475863 h 2062067"/>
              <a:gd name="connsiteX5" fmla="*/ 2006082 w 2500605"/>
              <a:gd name="connsiteY5" fmla="*/ 121299 h 2062067"/>
              <a:gd name="connsiteX6" fmla="*/ 2500605 w 2500605"/>
              <a:gd name="connsiteY6" fmla="*/ 0 h 2062067"/>
              <a:gd name="connsiteX0" fmla="*/ 0 w 2519266"/>
              <a:gd name="connsiteY0" fmla="*/ 2015414 h 2015414"/>
              <a:gd name="connsiteX1" fmla="*/ 485192 w 2519266"/>
              <a:gd name="connsiteY1" fmla="*/ 1912777 h 2015414"/>
              <a:gd name="connsiteX2" fmla="*/ 951723 w 2519266"/>
              <a:gd name="connsiteY2" fmla="*/ 1464907 h 2015414"/>
              <a:gd name="connsiteX3" fmla="*/ 1231642 w 2519266"/>
              <a:gd name="connsiteY3" fmla="*/ 951725 h 2015414"/>
              <a:gd name="connsiteX4" fmla="*/ 1548883 w 2519266"/>
              <a:gd name="connsiteY4" fmla="*/ 429210 h 2015414"/>
              <a:gd name="connsiteX5" fmla="*/ 2006082 w 2519266"/>
              <a:gd name="connsiteY5" fmla="*/ 74646 h 2015414"/>
              <a:gd name="connsiteX6" fmla="*/ 2519266 w 2519266"/>
              <a:gd name="connsiteY6" fmla="*/ 0 h 2015414"/>
              <a:gd name="connsiteX0" fmla="*/ 0 w 2555652"/>
              <a:gd name="connsiteY0" fmla="*/ 2015415 h 2015415"/>
              <a:gd name="connsiteX1" fmla="*/ 485192 w 2555652"/>
              <a:gd name="connsiteY1" fmla="*/ 1912778 h 2015415"/>
              <a:gd name="connsiteX2" fmla="*/ 951723 w 2555652"/>
              <a:gd name="connsiteY2" fmla="*/ 1464908 h 2015415"/>
              <a:gd name="connsiteX3" fmla="*/ 1231642 w 2555652"/>
              <a:gd name="connsiteY3" fmla="*/ 951726 h 2015415"/>
              <a:gd name="connsiteX4" fmla="*/ 1548883 w 2555652"/>
              <a:gd name="connsiteY4" fmla="*/ 429211 h 2015415"/>
              <a:gd name="connsiteX5" fmla="*/ 2006082 w 2555652"/>
              <a:gd name="connsiteY5" fmla="*/ 74647 h 2015415"/>
              <a:gd name="connsiteX6" fmla="*/ 2519266 w 2555652"/>
              <a:gd name="connsiteY6" fmla="*/ 1 h 2015415"/>
              <a:gd name="connsiteX7" fmla="*/ 2513455 w 2555652"/>
              <a:gd name="connsiteY7" fmla="*/ 72379 h 2015415"/>
              <a:gd name="connsiteX0" fmla="*/ 0 w 2976593"/>
              <a:gd name="connsiteY0" fmla="*/ 2015415 h 2015415"/>
              <a:gd name="connsiteX1" fmla="*/ 485192 w 2976593"/>
              <a:gd name="connsiteY1" fmla="*/ 1912778 h 2015415"/>
              <a:gd name="connsiteX2" fmla="*/ 951723 w 2976593"/>
              <a:gd name="connsiteY2" fmla="*/ 1464908 h 2015415"/>
              <a:gd name="connsiteX3" fmla="*/ 1231642 w 2976593"/>
              <a:gd name="connsiteY3" fmla="*/ 951726 h 2015415"/>
              <a:gd name="connsiteX4" fmla="*/ 1548883 w 2976593"/>
              <a:gd name="connsiteY4" fmla="*/ 429211 h 2015415"/>
              <a:gd name="connsiteX5" fmla="*/ 2006082 w 2976593"/>
              <a:gd name="connsiteY5" fmla="*/ 74647 h 2015415"/>
              <a:gd name="connsiteX6" fmla="*/ 2519266 w 2976593"/>
              <a:gd name="connsiteY6" fmla="*/ 1 h 2015415"/>
              <a:gd name="connsiteX7" fmla="*/ 2976592 w 2976593"/>
              <a:gd name="connsiteY7" fmla="*/ 96999 h 2015415"/>
              <a:gd name="connsiteX0" fmla="*/ 0 w 3031729"/>
              <a:gd name="connsiteY0" fmla="*/ 2015415 h 2015415"/>
              <a:gd name="connsiteX1" fmla="*/ 485192 w 3031729"/>
              <a:gd name="connsiteY1" fmla="*/ 1912778 h 2015415"/>
              <a:gd name="connsiteX2" fmla="*/ 951723 w 3031729"/>
              <a:gd name="connsiteY2" fmla="*/ 1464908 h 2015415"/>
              <a:gd name="connsiteX3" fmla="*/ 1231642 w 3031729"/>
              <a:gd name="connsiteY3" fmla="*/ 951726 h 2015415"/>
              <a:gd name="connsiteX4" fmla="*/ 1548883 w 3031729"/>
              <a:gd name="connsiteY4" fmla="*/ 429211 h 2015415"/>
              <a:gd name="connsiteX5" fmla="*/ 2006082 w 3031729"/>
              <a:gd name="connsiteY5" fmla="*/ 74647 h 2015415"/>
              <a:gd name="connsiteX6" fmla="*/ 2519266 w 3031729"/>
              <a:gd name="connsiteY6" fmla="*/ 1 h 2015415"/>
              <a:gd name="connsiteX7" fmla="*/ 3031727 w 3031729"/>
              <a:gd name="connsiteY7" fmla="*/ 146235 h 2015415"/>
              <a:gd name="connsiteX0" fmla="*/ 0 w 3130972"/>
              <a:gd name="connsiteY0" fmla="*/ 2015415 h 2015415"/>
              <a:gd name="connsiteX1" fmla="*/ 485192 w 3130972"/>
              <a:gd name="connsiteY1" fmla="*/ 1912778 h 2015415"/>
              <a:gd name="connsiteX2" fmla="*/ 951723 w 3130972"/>
              <a:gd name="connsiteY2" fmla="*/ 1464908 h 2015415"/>
              <a:gd name="connsiteX3" fmla="*/ 1231642 w 3130972"/>
              <a:gd name="connsiteY3" fmla="*/ 951726 h 2015415"/>
              <a:gd name="connsiteX4" fmla="*/ 1548883 w 3130972"/>
              <a:gd name="connsiteY4" fmla="*/ 429211 h 2015415"/>
              <a:gd name="connsiteX5" fmla="*/ 2006082 w 3130972"/>
              <a:gd name="connsiteY5" fmla="*/ 74647 h 2015415"/>
              <a:gd name="connsiteX6" fmla="*/ 2519266 w 3130972"/>
              <a:gd name="connsiteY6" fmla="*/ 1 h 2015415"/>
              <a:gd name="connsiteX7" fmla="*/ 3130970 w 3130972"/>
              <a:gd name="connsiteY7" fmla="*/ 232392 h 2015415"/>
              <a:gd name="connsiteX0" fmla="*/ 0 w 2921458"/>
              <a:gd name="connsiteY0" fmla="*/ 2226832 h 2226832"/>
              <a:gd name="connsiteX1" fmla="*/ 485192 w 2921458"/>
              <a:gd name="connsiteY1" fmla="*/ 2124195 h 2226832"/>
              <a:gd name="connsiteX2" fmla="*/ 951723 w 2921458"/>
              <a:gd name="connsiteY2" fmla="*/ 1676325 h 2226832"/>
              <a:gd name="connsiteX3" fmla="*/ 1231642 w 2921458"/>
              <a:gd name="connsiteY3" fmla="*/ 1163143 h 2226832"/>
              <a:gd name="connsiteX4" fmla="*/ 1548883 w 2921458"/>
              <a:gd name="connsiteY4" fmla="*/ 640628 h 2226832"/>
              <a:gd name="connsiteX5" fmla="*/ 2006082 w 2921458"/>
              <a:gd name="connsiteY5" fmla="*/ 286064 h 2226832"/>
              <a:gd name="connsiteX6" fmla="*/ 2519266 w 2921458"/>
              <a:gd name="connsiteY6" fmla="*/ 211418 h 2226832"/>
              <a:gd name="connsiteX7" fmla="*/ 2921455 w 2921458"/>
              <a:gd name="connsiteY7" fmla="*/ 724 h 2226832"/>
              <a:gd name="connsiteX0" fmla="*/ 0 w 3009674"/>
              <a:gd name="connsiteY0" fmla="*/ 2015416 h 2015416"/>
              <a:gd name="connsiteX1" fmla="*/ 485192 w 3009674"/>
              <a:gd name="connsiteY1" fmla="*/ 1912779 h 2015416"/>
              <a:gd name="connsiteX2" fmla="*/ 951723 w 3009674"/>
              <a:gd name="connsiteY2" fmla="*/ 1464909 h 2015416"/>
              <a:gd name="connsiteX3" fmla="*/ 1231642 w 3009674"/>
              <a:gd name="connsiteY3" fmla="*/ 951727 h 2015416"/>
              <a:gd name="connsiteX4" fmla="*/ 1548883 w 3009674"/>
              <a:gd name="connsiteY4" fmla="*/ 429212 h 2015416"/>
              <a:gd name="connsiteX5" fmla="*/ 2006082 w 3009674"/>
              <a:gd name="connsiteY5" fmla="*/ 74648 h 2015416"/>
              <a:gd name="connsiteX6" fmla="*/ 2519266 w 3009674"/>
              <a:gd name="connsiteY6" fmla="*/ 2 h 2015416"/>
              <a:gd name="connsiteX7" fmla="*/ 3009672 w 3009674"/>
              <a:gd name="connsiteY7" fmla="*/ 84700 h 2015416"/>
              <a:gd name="connsiteX0" fmla="*/ 0 w 3064808"/>
              <a:gd name="connsiteY0" fmla="*/ 2015415 h 2015415"/>
              <a:gd name="connsiteX1" fmla="*/ 485192 w 3064808"/>
              <a:gd name="connsiteY1" fmla="*/ 1912778 h 2015415"/>
              <a:gd name="connsiteX2" fmla="*/ 951723 w 3064808"/>
              <a:gd name="connsiteY2" fmla="*/ 1464908 h 2015415"/>
              <a:gd name="connsiteX3" fmla="*/ 1231642 w 3064808"/>
              <a:gd name="connsiteY3" fmla="*/ 951726 h 2015415"/>
              <a:gd name="connsiteX4" fmla="*/ 1548883 w 3064808"/>
              <a:gd name="connsiteY4" fmla="*/ 429211 h 2015415"/>
              <a:gd name="connsiteX5" fmla="*/ 2006082 w 3064808"/>
              <a:gd name="connsiteY5" fmla="*/ 74647 h 2015415"/>
              <a:gd name="connsiteX6" fmla="*/ 2519266 w 3064808"/>
              <a:gd name="connsiteY6" fmla="*/ 1 h 2015415"/>
              <a:gd name="connsiteX7" fmla="*/ 3064806 w 3064808"/>
              <a:gd name="connsiteY7" fmla="*/ 183165 h 2015415"/>
              <a:gd name="connsiteX0" fmla="*/ 0 w 3153022"/>
              <a:gd name="connsiteY0" fmla="*/ 2015415 h 2015415"/>
              <a:gd name="connsiteX1" fmla="*/ 485192 w 3153022"/>
              <a:gd name="connsiteY1" fmla="*/ 1912778 h 2015415"/>
              <a:gd name="connsiteX2" fmla="*/ 951723 w 3153022"/>
              <a:gd name="connsiteY2" fmla="*/ 1464908 h 2015415"/>
              <a:gd name="connsiteX3" fmla="*/ 1231642 w 3153022"/>
              <a:gd name="connsiteY3" fmla="*/ 951726 h 2015415"/>
              <a:gd name="connsiteX4" fmla="*/ 1548883 w 3153022"/>
              <a:gd name="connsiteY4" fmla="*/ 429211 h 2015415"/>
              <a:gd name="connsiteX5" fmla="*/ 2006082 w 3153022"/>
              <a:gd name="connsiteY5" fmla="*/ 74647 h 2015415"/>
              <a:gd name="connsiteX6" fmla="*/ 2519266 w 3153022"/>
              <a:gd name="connsiteY6" fmla="*/ 1 h 2015415"/>
              <a:gd name="connsiteX7" fmla="*/ 3153021 w 3153022"/>
              <a:gd name="connsiteY7" fmla="*/ 220093 h 2015415"/>
              <a:gd name="connsiteX0" fmla="*/ 0 w 3197129"/>
              <a:gd name="connsiteY0" fmla="*/ 2015415 h 2015415"/>
              <a:gd name="connsiteX1" fmla="*/ 485192 w 3197129"/>
              <a:gd name="connsiteY1" fmla="*/ 1912778 h 2015415"/>
              <a:gd name="connsiteX2" fmla="*/ 951723 w 3197129"/>
              <a:gd name="connsiteY2" fmla="*/ 1464908 h 2015415"/>
              <a:gd name="connsiteX3" fmla="*/ 1231642 w 3197129"/>
              <a:gd name="connsiteY3" fmla="*/ 951726 h 2015415"/>
              <a:gd name="connsiteX4" fmla="*/ 1548883 w 3197129"/>
              <a:gd name="connsiteY4" fmla="*/ 429211 h 2015415"/>
              <a:gd name="connsiteX5" fmla="*/ 2006082 w 3197129"/>
              <a:gd name="connsiteY5" fmla="*/ 74647 h 2015415"/>
              <a:gd name="connsiteX6" fmla="*/ 2519266 w 3197129"/>
              <a:gd name="connsiteY6" fmla="*/ 1 h 2015415"/>
              <a:gd name="connsiteX7" fmla="*/ 3197128 w 3197129"/>
              <a:gd name="connsiteY7" fmla="*/ 257020 h 2015415"/>
              <a:gd name="connsiteX0" fmla="*/ 0 w 3197129"/>
              <a:gd name="connsiteY0" fmla="*/ 2042187 h 2042187"/>
              <a:gd name="connsiteX1" fmla="*/ 485192 w 3197129"/>
              <a:gd name="connsiteY1" fmla="*/ 1939550 h 2042187"/>
              <a:gd name="connsiteX2" fmla="*/ 951723 w 3197129"/>
              <a:gd name="connsiteY2" fmla="*/ 1491680 h 2042187"/>
              <a:gd name="connsiteX3" fmla="*/ 1231642 w 3197129"/>
              <a:gd name="connsiteY3" fmla="*/ 978498 h 2042187"/>
              <a:gd name="connsiteX4" fmla="*/ 1548883 w 3197129"/>
              <a:gd name="connsiteY4" fmla="*/ 455983 h 2042187"/>
              <a:gd name="connsiteX5" fmla="*/ 2006082 w 3197129"/>
              <a:gd name="connsiteY5" fmla="*/ 101419 h 2042187"/>
              <a:gd name="connsiteX6" fmla="*/ 2355043 w 3197129"/>
              <a:gd name="connsiteY6" fmla="*/ 16390 h 2042187"/>
              <a:gd name="connsiteX7" fmla="*/ 2519266 w 3197129"/>
              <a:gd name="connsiteY7" fmla="*/ 26773 h 2042187"/>
              <a:gd name="connsiteX8" fmla="*/ 3197128 w 3197129"/>
              <a:gd name="connsiteY8" fmla="*/ 283792 h 2042187"/>
              <a:gd name="connsiteX0" fmla="*/ 0 w 3197129"/>
              <a:gd name="connsiteY0" fmla="*/ 2042187 h 2042187"/>
              <a:gd name="connsiteX1" fmla="*/ 485192 w 3197129"/>
              <a:gd name="connsiteY1" fmla="*/ 1939550 h 2042187"/>
              <a:gd name="connsiteX2" fmla="*/ 951723 w 3197129"/>
              <a:gd name="connsiteY2" fmla="*/ 1491680 h 2042187"/>
              <a:gd name="connsiteX3" fmla="*/ 1231642 w 3197129"/>
              <a:gd name="connsiteY3" fmla="*/ 978498 h 2042187"/>
              <a:gd name="connsiteX4" fmla="*/ 1548883 w 3197129"/>
              <a:gd name="connsiteY4" fmla="*/ 455983 h 2042187"/>
              <a:gd name="connsiteX5" fmla="*/ 2006082 w 3197129"/>
              <a:gd name="connsiteY5" fmla="*/ 101419 h 2042187"/>
              <a:gd name="connsiteX6" fmla="*/ 2244392 w 3197129"/>
              <a:gd name="connsiteY6" fmla="*/ 16390 h 2042187"/>
              <a:gd name="connsiteX7" fmla="*/ 2519266 w 3197129"/>
              <a:gd name="connsiteY7" fmla="*/ 26773 h 2042187"/>
              <a:gd name="connsiteX8" fmla="*/ 3197128 w 3197129"/>
              <a:gd name="connsiteY8" fmla="*/ 283792 h 2042187"/>
              <a:gd name="connsiteX0" fmla="*/ 0 w 3197129"/>
              <a:gd name="connsiteY0" fmla="*/ 2042187 h 2042187"/>
              <a:gd name="connsiteX1" fmla="*/ 485192 w 3197129"/>
              <a:gd name="connsiteY1" fmla="*/ 1939550 h 2042187"/>
              <a:gd name="connsiteX2" fmla="*/ 951723 w 3197129"/>
              <a:gd name="connsiteY2" fmla="*/ 1491680 h 2042187"/>
              <a:gd name="connsiteX3" fmla="*/ 1231642 w 3197129"/>
              <a:gd name="connsiteY3" fmla="*/ 978498 h 2042187"/>
              <a:gd name="connsiteX4" fmla="*/ 1548883 w 3197129"/>
              <a:gd name="connsiteY4" fmla="*/ 455983 h 2042187"/>
              <a:gd name="connsiteX5" fmla="*/ 1777200 w 3197129"/>
              <a:gd name="connsiteY5" fmla="*/ 222231 h 2042187"/>
              <a:gd name="connsiteX6" fmla="*/ 2006082 w 3197129"/>
              <a:gd name="connsiteY6" fmla="*/ 101419 h 2042187"/>
              <a:gd name="connsiteX7" fmla="*/ 2244392 w 3197129"/>
              <a:gd name="connsiteY7" fmla="*/ 16390 h 2042187"/>
              <a:gd name="connsiteX8" fmla="*/ 2519266 w 3197129"/>
              <a:gd name="connsiteY8" fmla="*/ 26773 h 2042187"/>
              <a:gd name="connsiteX9" fmla="*/ 3197128 w 3197129"/>
              <a:gd name="connsiteY9" fmla="*/ 283792 h 2042187"/>
              <a:gd name="connsiteX0" fmla="*/ 0 w 3197129"/>
              <a:gd name="connsiteY0" fmla="*/ 2042187 h 2042187"/>
              <a:gd name="connsiteX1" fmla="*/ 485192 w 3197129"/>
              <a:gd name="connsiteY1" fmla="*/ 1939550 h 2042187"/>
              <a:gd name="connsiteX2" fmla="*/ 951723 w 3197129"/>
              <a:gd name="connsiteY2" fmla="*/ 1491680 h 2042187"/>
              <a:gd name="connsiteX3" fmla="*/ 1231642 w 3197129"/>
              <a:gd name="connsiteY3" fmla="*/ 978498 h 2042187"/>
              <a:gd name="connsiteX4" fmla="*/ 1359185 w 3197129"/>
              <a:gd name="connsiteY4" fmla="*/ 729972 h 2042187"/>
              <a:gd name="connsiteX5" fmla="*/ 1548883 w 3197129"/>
              <a:gd name="connsiteY5" fmla="*/ 455983 h 2042187"/>
              <a:gd name="connsiteX6" fmla="*/ 1777200 w 3197129"/>
              <a:gd name="connsiteY6" fmla="*/ 222231 h 2042187"/>
              <a:gd name="connsiteX7" fmla="*/ 2006082 w 3197129"/>
              <a:gd name="connsiteY7" fmla="*/ 101419 h 2042187"/>
              <a:gd name="connsiteX8" fmla="*/ 2244392 w 3197129"/>
              <a:gd name="connsiteY8" fmla="*/ 16390 h 2042187"/>
              <a:gd name="connsiteX9" fmla="*/ 2519266 w 3197129"/>
              <a:gd name="connsiteY9" fmla="*/ 26773 h 2042187"/>
              <a:gd name="connsiteX10" fmla="*/ 3197128 w 3197129"/>
              <a:gd name="connsiteY10" fmla="*/ 283792 h 2042187"/>
              <a:gd name="connsiteX0" fmla="*/ 0 w 3197129"/>
              <a:gd name="connsiteY0" fmla="*/ 2042187 h 2042187"/>
              <a:gd name="connsiteX1" fmla="*/ 485192 w 3197129"/>
              <a:gd name="connsiteY1" fmla="*/ 1939550 h 2042187"/>
              <a:gd name="connsiteX2" fmla="*/ 951723 w 3197129"/>
              <a:gd name="connsiteY2" fmla="*/ 1491680 h 2042187"/>
              <a:gd name="connsiteX3" fmla="*/ 1231642 w 3197129"/>
              <a:gd name="connsiteY3" fmla="*/ 978498 h 2042187"/>
              <a:gd name="connsiteX4" fmla="*/ 1396069 w 3197129"/>
              <a:gd name="connsiteY4" fmla="*/ 647636 h 2042187"/>
              <a:gd name="connsiteX5" fmla="*/ 1548883 w 3197129"/>
              <a:gd name="connsiteY5" fmla="*/ 455983 h 2042187"/>
              <a:gd name="connsiteX6" fmla="*/ 1777200 w 3197129"/>
              <a:gd name="connsiteY6" fmla="*/ 222231 h 2042187"/>
              <a:gd name="connsiteX7" fmla="*/ 2006082 w 3197129"/>
              <a:gd name="connsiteY7" fmla="*/ 101419 h 2042187"/>
              <a:gd name="connsiteX8" fmla="*/ 2244392 w 3197129"/>
              <a:gd name="connsiteY8" fmla="*/ 16390 h 2042187"/>
              <a:gd name="connsiteX9" fmla="*/ 2519266 w 3197129"/>
              <a:gd name="connsiteY9" fmla="*/ 26773 h 2042187"/>
              <a:gd name="connsiteX10" fmla="*/ 3197128 w 3197129"/>
              <a:gd name="connsiteY10" fmla="*/ 283792 h 2042187"/>
              <a:gd name="connsiteX0" fmla="*/ 0 w 3197129"/>
              <a:gd name="connsiteY0" fmla="*/ 2042187 h 2042187"/>
              <a:gd name="connsiteX1" fmla="*/ 485192 w 3197129"/>
              <a:gd name="connsiteY1" fmla="*/ 1939550 h 2042187"/>
              <a:gd name="connsiteX2" fmla="*/ 951723 w 3197129"/>
              <a:gd name="connsiteY2" fmla="*/ 1491680 h 2042187"/>
              <a:gd name="connsiteX3" fmla="*/ 1231642 w 3197129"/>
              <a:gd name="connsiteY3" fmla="*/ 978498 h 2042187"/>
              <a:gd name="connsiteX4" fmla="*/ 1396069 w 3197129"/>
              <a:gd name="connsiteY4" fmla="*/ 647636 h 2042187"/>
              <a:gd name="connsiteX5" fmla="*/ 1548883 w 3197129"/>
              <a:gd name="connsiteY5" fmla="*/ 428537 h 2042187"/>
              <a:gd name="connsiteX6" fmla="*/ 1777200 w 3197129"/>
              <a:gd name="connsiteY6" fmla="*/ 222231 h 2042187"/>
              <a:gd name="connsiteX7" fmla="*/ 2006082 w 3197129"/>
              <a:gd name="connsiteY7" fmla="*/ 101419 h 2042187"/>
              <a:gd name="connsiteX8" fmla="*/ 2244392 w 3197129"/>
              <a:gd name="connsiteY8" fmla="*/ 16390 h 2042187"/>
              <a:gd name="connsiteX9" fmla="*/ 2519266 w 3197129"/>
              <a:gd name="connsiteY9" fmla="*/ 26773 h 2042187"/>
              <a:gd name="connsiteX10" fmla="*/ 3197128 w 3197129"/>
              <a:gd name="connsiteY10" fmla="*/ 283792 h 2042187"/>
              <a:gd name="connsiteX0" fmla="*/ 0 w 3197129"/>
              <a:gd name="connsiteY0" fmla="*/ 2042187 h 2042187"/>
              <a:gd name="connsiteX1" fmla="*/ 485192 w 3197129"/>
              <a:gd name="connsiteY1" fmla="*/ 1939550 h 2042187"/>
              <a:gd name="connsiteX2" fmla="*/ 805930 w 3197129"/>
              <a:gd name="connsiteY2" fmla="*/ 1663116 h 2042187"/>
              <a:gd name="connsiteX3" fmla="*/ 951723 w 3197129"/>
              <a:gd name="connsiteY3" fmla="*/ 1491680 h 2042187"/>
              <a:gd name="connsiteX4" fmla="*/ 1231642 w 3197129"/>
              <a:gd name="connsiteY4" fmla="*/ 978498 h 2042187"/>
              <a:gd name="connsiteX5" fmla="*/ 1396069 w 3197129"/>
              <a:gd name="connsiteY5" fmla="*/ 647636 h 2042187"/>
              <a:gd name="connsiteX6" fmla="*/ 1548883 w 3197129"/>
              <a:gd name="connsiteY6" fmla="*/ 428537 h 2042187"/>
              <a:gd name="connsiteX7" fmla="*/ 1777200 w 3197129"/>
              <a:gd name="connsiteY7" fmla="*/ 222231 h 2042187"/>
              <a:gd name="connsiteX8" fmla="*/ 2006082 w 3197129"/>
              <a:gd name="connsiteY8" fmla="*/ 101419 h 2042187"/>
              <a:gd name="connsiteX9" fmla="*/ 2244392 w 3197129"/>
              <a:gd name="connsiteY9" fmla="*/ 16390 h 2042187"/>
              <a:gd name="connsiteX10" fmla="*/ 2519266 w 3197129"/>
              <a:gd name="connsiteY10" fmla="*/ 26773 h 2042187"/>
              <a:gd name="connsiteX11" fmla="*/ 3197128 w 3197129"/>
              <a:gd name="connsiteY11" fmla="*/ 283792 h 2042187"/>
              <a:gd name="connsiteX0" fmla="*/ 0 w 3197129"/>
              <a:gd name="connsiteY0" fmla="*/ 2042187 h 2042187"/>
              <a:gd name="connsiteX1" fmla="*/ 289560 w 3197129"/>
              <a:gd name="connsiteY1" fmla="*/ 1978738 h 2042187"/>
              <a:gd name="connsiteX2" fmla="*/ 485192 w 3197129"/>
              <a:gd name="connsiteY2" fmla="*/ 1939550 h 2042187"/>
              <a:gd name="connsiteX3" fmla="*/ 805930 w 3197129"/>
              <a:gd name="connsiteY3" fmla="*/ 1663116 h 2042187"/>
              <a:gd name="connsiteX4" fmla="*/ 951723 w 3197129"/>
              <a:gd name="connsiteY4" fmla="*/ 1491680 h 2042187"/>
              <a:gd name="connsiteX5" fmla="*/ 1231642 w 3197129"/>
              <a:gd name="connsiteY5" fmla="*/ 978498 h 2042187"/>
              <a:gd name="connsiteX6" fmla="*/ 1396069 w 3197129"/>
              <a:gd name="connsiteY6" fmla="*/ 647636 h 2042187"/>
              <a:gd name="connsiteX7" fmla="*/ 1548883 w 3197129"/>
              <a:gd name="connsiteY7" fmla="*/ 428537 h 2042187"/>
              <a:gd name="connsiteX8" fmla="*/ 1777200 w 3197129"/>
              <a:gd name="connsiteY8" fmla="*/ 222231 h 2042187"/>
              <a:gd name="connsiteX9" fmla="*/ 2006082 w 3197129"/>
              <a:gd name="connsiteY9" fmla="*/ 101419 h 2042187"/>
              <a:gd name="connsiteX10" fmla="*/ 2244392 w 3197129"/>
              <a:gd name="connsiteY10" fmla="*/ 16390 h 2042187"/>
              <a:gd name="connsiteX11" fmla="*/ 2519266 w 3197129"/>
              <a:gd name="connsiteY11" fmla="*/ 26773 h 2042187"/>
              <a:gd name="connsiteX12" fmla="*/ 3197128 w 3197129"/>
              <a:gd name="connsiteY12" fmla="*/ 283792 h 2042187"/>
              <a:gd name="connsiteX0" fmla="*/ 0 w 3197129"/>
              <a:gd name="connsiteY0" fmla="*/ 2042187 h 2042187"/>
              <a:gd name="connsiteX1" fmla="*/ 228088 w 3197129"/>
              <a:gd name="connsiteY1" fmla="*/ 1978738 h 2042187"/>
              <a:gd name="connsiteX2" fmla="*/ 485192 w 3197129"/>
              <a:gd name="connsiteY2" fmla="*/ 1939550 h 2042187"/>
              <a:gd name="connsiteX3" fmla="*/ 805930 w 3197129"/>
              <a:gd name="connsiteY3" fmla="*/ 1663116 h 2042187"/>
              <a:gd name="connsiteX4" fmla="*/ 951723 w 3197129"/>
              <a:gd name="connsiteY4" fmla="*/ 1491680 h 2042187"/>
              <a:gd name="connsiteX5" fmla="*/ 1231642 w 3197129"/>
              <a:gd name="connsiteY5" fmla="*/ 978498 h 2042187"/>
              <a:gd name="connsiteX6" fmla="*/ 1396069 w 3197129"/>
              <a:gd name="connsiteY6" fmla="*/ 647636 h 2042187"/>
              <a:gd name="connsiteX7" fmla="*/ 1548883 w 3197129"/>
              <a:gd name="connsiteY7" fmla="*/ 428537 h 2042187"/>
              <a:gd name="connsiteX8" fmla="*/ 1777200 w 3197129"/>
              <a:gd name="connsiteY8" fmla="*/ 222231 h 2042187"/>
              <a:gd name="connsiteX9" fmla="*/ 2006082 w 3197129"/>
              <a:gd name="connsiteY9" fmla="*/ 101419 h 2042187"/>
              <a:gd name="connsiteX10" fmla="*/ 2244392 w 3197129"/>
              <a:gd name="connsiteY10" fmla="*/ 16390 h 2042187"/>
              <a:gd name="connsiteX11" fmla="*/ 2519266 w 3197129"/>
              <a:gd name="connsiteY11" fmla="*/ 26773 h 2042187"/>
              <a:gd name="connsiteX12" fmla="*/ 3197128 w 3197129"/>
              <a:gd name="connsiteY12" fmla="*/ 283792 h 2042187"/>
              <a:gd name="connsiteX0" fmla="*/ 0 w 3197129"/>
              <a:gd name="connsiteY0" fmla="*/ 2042187 h 2042187"/>
              <a:gd name="connsiteX1" fmla="*/ 129732 w 3197129"/>
              <a:gd name="connsiteY1" fmla="*/ 1978738 h 2042187"/>
              <a:gd name="connsiteX2" fmla="*/ 485192 w 3197129"/>
              <a:gd name="connsiteY2" fmla="*/ 1939550 h 2042187"/>
              <a:gd name="connsiteX3" fmla="*/ 805930 w 3197129"/>
              <a:gd name="connsiteY3" fmla="*/ 1663116 h 2042187"/>
              <a:gd name="connsiteX4" fmla="*/ 951723 w 3197129"/>
              <a:gd name="connsiteY4" fmla="*/ 1491680 h 2042187"/>
              <a:gd name="connsiteX5" fmla="*/ 1231642 w 3197129"/>
              <a:gd name="connsiteY5" fmla="*/ 978498 h 2042187"/>
              <a:gd name="connsiteX6" fmla="*/ 1396069 w 3197129"/>
              <a:gd name="connsiteY6" fmla="*/ 647636 h 2042187"/>
              <a:gd name="connsiteX7" fmla="*/ 1548883 w 3197129"/>
              <a:gd name="connsiteY7" fmla="*/ 428537 h 2042187"/>
              <a:gd name="connsiteX8" fmla="*/ 1777200 w 3197129"/>
              <a:gd name="connsiteY8" fmla="*/ 222231 h 2042187"/>
              <a:gd name="connsiteX9" fmla="*/ 2006082 w 3197129"/>
              <a:gd name="connsiteY9" fmla="*/ 101419 h 2042187"/>
              <a:gd name="connsiteX10" fmla="*/ 2244392 w 3197129"/>
              <a:gd name="connsiteY10" fmla="*/ 16390 h 2042187"/>
              <a:gd name="connsiteX11" fmla="*/ 2519266 w 3197129"/>
              <a:gd name="connsiteY11" fmla="*/ 26773 h 2042187"/>
              <a:gd name="connsiteX12" fmla="*/ 3197128 w 3197129"/>
              <a:gd name="connsiteY12" fmla="*/ 283792 h 2042187"/>
              <a:gd name="connsiteX0" fmla="*/ 0 w 3197129"/>
              <a:gd name="connsiteY0" fmla="*/ 2042187 h 2042187"/>
              <a:gd name="connsiteX1" fmla="*/ 191205 w 3197129"/>
              <a:gd name="connsiteY1" fmla="*/ 1937570 h 2042187"/>
              <a:gd name="connsiteX2" fmla="*/ 485192 w 3197129"/>
              <a:gd name="connsiteY2" fmla="*/ 1939550 h 2042187"/>
              <a:gd name="connsiteX3" fmla="*/ 805930 w 3197129"/>
              <a:gd name="connsiteY3" fmla="*/ 1663116 h 2042187"/>
              <a:gd name="connsiteX4" fmla="*/ 951723 w 3197129"/>
              <a:gd name="connsiteY4" fmla="*/ 1491680 h 2042187"/>
              <a:gd name="connsiteX5" fmla="*/ 1231642 w 3197129"/>
              <a:gd name="connsiteY5" fmla="*/ 978498 h 2042187"/>
              <a:gd name="connsiteX6" fmla="*/ 1396069 w 3197129"/>
              <a:gd name="connsiteY6" fmla="*/ 647636 h 2042187"/>
              <a:gd name="connsiteX7" fmla="*/ 1548883 w 3197129"/>
              <a:gd name="connsiteY7" fmla="*/ 428537 h 2042187"/>
              <a:gd name="connsiteX8" fmla="*/ 1777200 w 3197129"/>
              <a:gd name="connsiteY8" fmla="*/ 222231 h 2042187"/>
              <a:gd name="connsiteX9" fmla="*/ 2006082 w 3197129"/>
              <a:gd name="connsiteY9" fmla="*/ 101419 h 2042187"/>
              <a:gd name="connsiteX10" fmla="*/ 2244392 w 3197129"/>
              <a:gd name="connsiteY10" fmla="*/ 16390 h 2042187"/>
              <a:gd name="connsiteX11" fmla="*/ 2519266 w 3197129"/>
              <a:gd name="connsiteY11" fmla="*/ 26773 h 2042187"/>
              <a:gd name="connsiteX12" fmla="*/ 3197128 w 3197129"/>
              <a:gd name="connsiteY12" fmla="*/ 283792 h 2042187"/>
              <a:gd name="connsiteX0" fmla="*/ 0 w 3197129"/>
              <a:gd name="connsiteY0" fmla="*/ 2042187 h 2042187"/>
              <a:gd name="connsiteX1" fmla="*/ 191205 w 3197129"/>
              <a:gd name="connsiteY1" fmla="*/ 1992462 h 2042187"/>
              <a:gd name="connsiteX2" fmla="*/ 485192 w 3197129"/>
              <a:gd name="connsiteY2" fmla="*/ 1939550 h 2042187"/>
              <a:gd name="connsiteX3" fmla="*/ 805930 w 3197129"/>
              <a:gd name="connsiteY3" fmla="*/ 1663116 h 2042187"/>
              <a:gd name="connsiteX4" fmla="*/ 951723 w 3197129"/>
              <a:gd name="connsiteY4" fmla="*/ 1491680 h 2042187"/>
              <a:gd name="connsiteX5" fmla="*/ 1231642 w 3197129"/>
              <a:gd name="connsiteY5" fmla="*/ 978498 h 2042187"/>
              <a:gd name="connsiteX6" fmla="*/ 1396069 w 3197129"/>
              <a:gd name="connsiteY6" fmla="*/ 647636 h 2042187"/>
              <a:gd name="connsiteX7" fmla="*/ 1548883 w 3197129"/>
              <a:gd name="connsiteY7" fmla="*/ 428537 h 2042187"/>
              <a:gd name="connsiteX8" fmla="*/ 1777200 w 3197129"/>
              <a:gd name="connsiteY8" fmla="*/ 222231 h 2042187"/>
              <a:gd name="connsiteX9" fmla="*/ 2006082 w 3197129"/>
              <a:gd name="connsiteY9" fmla="*/ 101419 h 2042187"/>
              <a:gd name="connsiteX10" fmla="*/ 2244392 w 3197129"/>
              <a:gd name="connsiteY10" fmla="*/ 16390 h 2042187"/>
              <a:gd name="connsiteX11" fmla="*/ 2519266 w 3197129"/>
              <a:gd name="connsiteY11" fmla="*/ 26773 h 2042187"/>
              <a:gd name="connsiteX12" fmla="*/ 3197128 w 3197129"/>
              <a:gd name="connsiteY12" fmla="*/ 283792 h 2042187"/>
              <a:gd name="connsiteX0" fmla="*/ 0 w 3246308"/>
              <a:gd name="connsiteY0" fmla="*/ 2001019 h 2001019"/>
              <a:gd name="connsiteX1" fmla="*/ 240384 w 3246308"/>
              <a:gd name="connsiteY1" fmla="*/ 1992462 h 2001019"/>
              <a:gd name="connsiteX2" fmla="*/ 534371 w 3246308"/>
              <a:gd name="connsiteY2" fmla="*/ 1939550 h 2001019"/>
              <a:gd name="connsiteX3" fmla="*/ 855109 w 3246308"/>
              <a:gd name="connsiteY3" fmla="*/ 1663116 h 2001019"/>
              <a:gd name="connsiteX4" fmla="*/ 1000902 w 3246308"/>
              <a:gd name="connsiteY4" fmla="*/ 1491680 h 2001019"/>
              <a:gd name="connsiteX5" fmla="*/ 1280821 w 3246308"/>
              <a:gd name="connsiteY5" fmla="*/ 978498 h 2001019"/>
              <a:gd name="connsiteX6" fmla="*/ 1445248 w 3246308"/>
              <a:gd name="connsiteY6" fmla="*/ 647636 h 2001019"/>
              <a:gd name="connsiteX7" fmla="*/ 1598062 w 3246308"/>
              <a:gd name="connsiteY7" fmla="*/ 428537 h 2001019"/>
              <a:gd name="connsiteX8" fmla="*/ 1826379 w 3246308"/>
              <a:gd name="connsiteY8" fmla="*/ 222231 h 2001019"/>
              <a:gd name="connsiteX9" fmla="*/ 2055261 w 3246308"/>
              <a:gd name="connsiteY9" fmla="*/ 101419 h 2001019"/>
              <a:gd name="connsiteX10" fmla="*/ 2293571 w 3246308"/>
              <a:gd name="connsiteY10" fmla="*/ 16390 h 2001019"/>
              <a:gd name="connsiteX11" fmla="*/ 2568445 w 3246308"/>
              <a:gd name="connsiteY11" fmla="*/ 26773 h 2001019"/>
              <a:gd name="connsiteX12" fmla="*/ 3246307 w 3246308"/>
              <a:gd name="connsiteY12" fmla="*/ 283792 h 2001019"/>
              <a:gd name="connsiteX0" fmla="*/ 0 w 3246308"/>
              <a:gd name="connsiteY0" fmla="*/ 2001019 h 2061078"/>
              <a:gd name="connsiteX1" fmla="*/ 252678 w 3246308"/>
              <a:gd name="connsiteY1" fmla="*/ 2061078 h 2061078"/>
              <a:gd name="connsiteX2" fmla="*/ 534371 w 3246308"/>
              <a:gd name="connsiteY2" fmla="*/ 1939550 h 2061078"/>
              <a:gd name="connsiteX3" fmla="*/ 855109 w 3246308"/>
              <a:gd name="connsiteY3" fmla="*/ 1663116 h 2061078"/>
              <a:gd name="connsiteX4" fmla="*/ 1000902 w 3246308"/>
              <a:gd name="connsiteY4" fmla="*/ 1491680 h 2061078"/>
              <a:gd name="connsiteX5" fmla="*/ 1280821 w 3246308"/>
              <a:gd name="connsiteY5" fmla="*/ 978498 h 2061078"/>
              <a:gd name="connsiteX6" fmla="*/ 1445248 w 3246308"/>
              <a:gd name="connsiteY6" fmla="*/ 647636 h 2061078"/>
              <a:gd name="connsiteX7" fmla="*/ 1598062 w 3246308"/>
              <a:gd name="connsiteY7" fmla="*/ 428537 h 2061078"/>
              <a:gd name="connsiteX8" fmla="*/ 1826379 w 3246308"/>
              <a:gd name="connsiteY8" fmla="*/ 222231 h 2061078"/>
              <a:gd name="connsiteX9" fmla="*/ 2055261 w 3246308"/>
              <a:gd name="connsiteY9" fmla="*/ 101419 h 2061078"/>
              <a:gd name="connsiteX10" fmla="*/ 2293571 w 3246308"/>
              <a:gd name="connsiteY10" fmla="*/ 16390 h 2061078"/>
              <a:gd name="connsiteX11" fmla="*/ 2568445 w 3246308"/>
              <a:gd name="connsiteY11" fmla="*/ 26773 h 2061078"/>
              <a:gd name="connsiteX12" fmla="*/ 3246307 w 3246308"/>
              <a:gd name="connsiteY12" fmla="*/ 283792 h 2061078"/>
              <a:gd name="connsiteX0" fmla="*/ 0 w 3258603"/>
              <a:gd name="connsiteY0" fmla="*/ 2124526 h 2124525"/>
              <a:gd name="connsiteX1" fmla="*/ 264973 w 3258603"/>
              <a:gd name="connsiteY1" fmla="*/ 2061078 h 2124525"/>
              <a:gd name="connsiteX2" fmla="*/ 546666 w 3258603"/>
              <a:gd name="connsiteY2" fmla="*/ 1939550 h 2124525"/>
              <a:gd name="connsiteX3" fmla="*/ 867404 w 3258603"/>
              <a:gd name="connsiteY3" fmla="*/ 1663116 h 2124525"/>
              <a:gd name="connsiteX4" fmla="*/ 1013197 w 3258603"/>
              <a:gd name="connsiteY4" fmla="*/ 1491680 h 2124525"/>
              <a:gd name="connsiteX5" fmla="*/ 1293116 w 3258603"/>
              <a:gd name="connsiteY5" fmla="*/ 978498 h 2124525"/>
              <a:gd name="connsiteX6" fmla="*/ 1457543 w 3258603"/>
              <a:gd name="connsiteY6" fmla="*/ 647636 h 2124525"/>
              <a:gd name="connsiteX7" fmla="*/ 1610357 w 3258603"/>
              <a:gd name="connsiteY7" fmla="*/ 428537 h 2124525"/>
              <a:gd name="connsiteX8" fmla="*/ 1838674 w 3258603"/>
              <a:gd name="connsiteY8" fmla="*/ 222231 h 2124525"/>
              <a:gd name="connsiteX9" fmla="*/ 2067556 w 3258603"/>
              <a:gd name="connsiteY9" fmla="*/ 101419 h 2124525"/>
              <a:gd name="connsiteX10" fmla="*/ 2305866 w 3258603"/>
              <a:gd name="connsiteY10" fmla="*/ 16390 h 2124525"/>
              <a:gd name="connsiteX11" fmla="*/ 2580740 w 3258603"/>
              <a:gd name="connsiteY11" fmla="*/ 26773 h 2124525"/>
              <a:gd name="connsiteX12" fmla="*/ 3258602 w 3258603"/>
              <a:gd name="connsiteY12" fmla="*/ 283792 h 2124525"/>
              <a:gd name="connsiteX0" fmla="*/ 0 w 3258603"/>
              <a:gd name="connsiteY0" fmla="*/ 2110778 h 2110778"/>
              <a:gd name="connsiteX1" fmla="*/ 264973 w 3258603"/>
              <a:gd name="connsiteY1" fmla="*/ 2047330 h 2110778"/>
              <a:gd name="connsiteX2" fmla="*/ 546666 w 3258603"/>
              <a:gd name="connsiteY2" fmla="*/ 1925802 h 2110778"/>
              <a:gd name="connsiteX3" fmla="*/ 867404 w 3258603"/>
              <a:gd name="connsiteY3" fmla="*/ 1649368 h 2110778"/>
              <a:gd name="connsiteX4" fmla="*/ 1013197 w 3258603"/>
              <a:gd name="connsiteY4" fmla="*/ 1477932 h 2110778"/>
              <a:gd name="connsiteX5" fmla="*/ 1293116 w 3258603"/>
              <a:gd name="connsiteY5" fmla="*/ 964750 h 2110778"/>
              <a:gd name="connsiteX6" fmla="*/ 1457543 w 3258603"/>
              <a:gd name="connsiteY6" fmla="*/ 633888 h 2110778"/>
              <a:gd name="connsiteX7" fmla="*/ 1610357 w 3258603"/>
              <a:gd name="connsiteY7" fmla="*/ 414789 h 2110778"/>
              <a:gd name="connsiteX8" fmla="*/ 1838674 w 3258603"/>
              <a:gd name="connsiteY8" fmla="*/ 208483 h 2110778"/>
              <a:gd name="connsiteX9" fmla="*/ 2067556 w 3258603"/>
              <a:gd name="connsiteY9" fmla="*/ 87671 h 2110778"/>
              <a:gd name="connsiteX10" fmla="*/ 2305866 w 3258603"/>
              <a:gd name="connsiteY10" fmla="*/ 2642 h 2110778"/>
              <a:gd name="connsiteX11" fmla="*/ 2556151 w 3258603"/>
              <a:gd name="connsiteY11" fmla="*/ 67920 h 2110778"/>
              <a:gd name="connsiteX12" fmla="*/ 3258602 w 3258603"/>
              <a:gd name="connsiteY12" fmla="*/ 270044 h 2110778"/>
              <a:gd name="connsiteX0" fmla="*/ 0 w 3258603"/>
              <a:gd name="connsiteY0" fmla="*/ 2117903 h 2117903"/>
              <a:gd name="connsiteX1" fmla="*/ 264973 w 3258603"/>
              <a:gd name="connsiteY1" fmla="*/ 2054455 h 2117903"/>
              <a:gd name="connsiteX2" fmla="*/ 546666 w 3258603"/>
              <a:gd name="connsiteY2" fmla="*/ 1932927 h 2117903"/>
              <a:gd name="connsiteX3" fmla="*/ 867404 w 3258603"/>
              <a:gd name="connsiteY3" fmla="*/ 1656493 h 2117903"/>
              <a:gd name="connsiteX4" fmla="*/ 1013197 w 3258603"/>
              <a:gd name="connsiteY4" fmla="*/ 1485057 h 2117903"/>
              <a:gd name="connsiteX5" fmla="*/ 1293116 w 3258603"/>
              <a:gd name="connsiteY5" fmla="*/ 971875 h 2117903"/>
              <a:gd name="connsiteX6" fmla="*/ 1457543 w 3258603"/>
              <a:gd name="connsiteY6" fmla="*/ 641013 h 2117903"/>
              <a:gd name="connsiteX7" fmla="*/ 1610357 w 3258603"/>
              <a:gd name="connsiteY7" fmla="*/ 421914 h 2117903"/>
              <a:gd name="connsiteX8" fmla="*/ 1838674 w 3258603"/>
              <a:gd name="connsiteY8" fmla="*/ 215608 h 2117903"/>
              <a:gd name="connsiteX9" fmla="*/ 2067556 w 3258603"/>
              <a:gd name="connsiteY9" fmla="*/ 94796 h 2117903"/>
              <a:gd name="connsiteX10" fmla="*/ 2305866 w 3258603"/>
              <a:gd name="connsiteY10" fmla="*/ 9767 h 2117903"/>
              <a:gd name="connsiteX11" fmla="*/ 2580741 w 3258603"/>
              <a:gd name="connsiteY11" fmla="*/ 33878 h 2117903"/>
              <a:gd name="connsiteX12" fmla="*/ 3258602 w 3258603"/>
              <a:gd name="connsiteY12" fmla="*/ 277169 h 2117903"/>
              <a:gd name="connsiteX0" fmla="*/ 0 w 2580741"/>
              <a:gd name="connsiteY0" fmla="*/ 2117903 h 2117903"/>
              <a:gd name="connsiteX1" fmla="*/ 264973 w 2580741"/>
              <a:gd name="connsiteY1" fmla="*/ 2054455 h 2117903"/>
              <a:gd name="connsiteX2" fmla="*/ 546666 w 2580741"/>
              <a:gd name="connsiteY2" fmla="*/ 1932927 h 2117903"/>
              <a:gd name="connsiteX3" fmla="*/ 867404 w 2580741"/>
              <a:gd name="connsiteY3" fmla="*/ 1656493 h 2117903"/>
              <a:gd name="connsiteX4" fmla="*/ 1013197 w 2580741"/>
              <a:gd name="connsiteY4" fmla="*/ 1485057 h 2117903"/>
              <a:gd name="connsiteX5" fmla="*/ 1293116 w 2580741"/>
              <a:gd name="connsiteY5" fmla="*/ 971875 h 2117903"/>
              <a:gd name="connsiteX6" fmla="*/ 1457543 w 2580741"/>
              <a:gd name="connsiteY6" fmla="*/ 641013 h 2117903"/>
              <a:gd name="connsiteX7" fmla="*/ 1610357 w 2580741"/>
              <a:gd name="connsiteY7" fmla="*/ 421914 h 2117903"/>
              <a:gd name="connsiteX8" fmla="*/ 1838674 w 2580741"/>
              <a:gd name="connsiteY8" fmla="*/ 215608 h 2117903"/>
              <a:gd name="connsiteX9" fmla="*/ 2067556 w 2580741"/>
              <a:gd name="connsiteY9" fmla="*/ 94796 h 2117903"/>
              <a:gd name="connsiteX10" fmla="*/ 2305866 w 2580741"/>
              <a:gd name="connsiteY10" fmla="*/ 9767 h 2117903"/>
              <a:gd name="connsiteX11" fmla="*/ 2580741 w 2580741"/>
              <a:gd name="connsiteY11" fmla="*/ 33878 h 2117903"/>
              <a:gd name="connsiteX0" fmla="*/ 0 w 2777452"/>
              <a:gd name="connsiteY0" fmla="*/ 2117903 h 2117903"/>
              <a:gd name="connsiteX1" fmla="*/ 264973 w 2777452"/>
              <a:gd name="connsiteY1" fmla="*/ 2054455 h 2117903"/>
              <a:gd name="connsiteX2" fmla="*/ 546666 w 2777452"/>
              <a:gd name="connsiteY2" fmla="*/ 1932927 h 2117903"/>
              <a:gd name="connsiteX3" fmla="*/ 867404 w 2777452"/>
              <a:gd name="connsiteY3" fmla="*/ 1656493 h 2117903"/>
              <a:gd name="connsiteX4" fmla="*/ 1013197 w 2777452"/>
              <a:gd name="connsiteY4" fmla="*/ 1485057 h 2117903"/>
              <a:gd name="connsiteX5" fmla="*/ 1293116 w 2777452"/>
              <a:gd name="connsiteY5" fmla="*/ 971875 h 2117903"/>
              <a:gd name="connsiteX6" fmla="*/ 1457543 w 2777452"/>
              <a:gd name="connsiteY6" fmla="*/ 641013 h 2117903"/>
              <a:gd name="connsiteX7" fmla="*/ 1610357 w 2777452"/>
              <a:gd name="connsiteY7" fmla="*/ 421914 h 2117903"/>
              <a:gd name="connsiteX8" fmla="*/ 1838674 w 2777452"/>
              <a:gd name="connsiteY8" fmla="*/ 215608 h 2117903"/>
              <a:gd name="connsiteX9" fmla="*/ 2067556 w 2777452"/>
              <a:gd name="connsiteY9" fmla="*/ 94796 h 2117903"/>
              <a:gd name="connsiteX10" fmla="*/ 2305866 w 2777452"/>
              <a:gd name="connsiteY10" fmla="*/ 9767 h 2117903"/>
              <a:gd name="connsiteX11" fmla="*/ 2777452 w 2777452"/>
              <a:gd name="connsiteY11" fmla="*/ 33881 h 2117903"/>
              <a:gd name="connsiteX0" fmla="*/ 0 w 2838924"/>
              <a:gd name="connsiteY0" fmla="*/ 2109183 h 2109183"/>
              <a:gd name="connsiteX1" fmla="*/ 264973 w 2838924"/>
              <a:gd name="connsiteY1" fmla="*/ 2045735 h 2109183"/>
              <a:gd name="connsiteX2" fmla="*/ 546666 w 2838924"/>
              <a:gd name="connsiteY2" fmla="*/ 1924207 h 2109183"/>
              <a:gd name="connsiteX3" fmla="*/ 867404 w 2838924"/>
              <a:gd name="connsiteY3" fmla="*/ 1647773 h 2109183"/>
              <a:gd name="connsiteX4" fmla="*/ 1013197 w 2838924"/>
              <a:gd name="connsiteY4" fmla="*/ 1476337 h 2109183"/>
              <a:gd name="connsiteX5" fmla="*/ 1293116 w 2838924"/>
              <a:gd name="connsiteY5" fmla="*/ 963155 h 2109183"/>
              <a:gd name="connsiteX6" fmla="*/ 1457543 w 2838924"/>
              <a:gd name="connsiteY6" fmla="*/ 632293 h 2109183"/>
              <a:gd name="connsiteX7" fmla="*/ 1610357 w 2838924"/>
              <a:gd name="connsiteY7" fmla="*/ 413194 h 2109183"/>
              <a:gd name="connsiteX8" fmla="*/ 1838674 w 2838924"/>
              <a:gd name="connsiteY8" fmla="*/ 206888 h 2109183"/>
              <a:gd name="connsiteX9" fmla="*/ 2067556 w 2838924"/>
              <a:gd name="connsiteY9" fmla="*/ 86076 h 2109183"/>
              <a:gd name="connsiteX10" fmla="*/ 2305866 w 2838924"/>
              <a:gd name="connsiteY10" fmla="*/ 1047 h 2109183"/>
              <a:gd name="connsiteX11" fmla="*/ 2838924 w 2838924"/>
              <a:gd name="connsiteY11" fmla="*/ 134945 h 2109183"/>
              <a:gd name="connsiteX0" fmla="*/ 0 w 2924986"/>
              <a:gd name="connsiteY0" fmla="*/ 2109182 h 2109182"/>
              <a:gd name="connsiteX1" fmla="*/ 264973 w 2924986"/>
              <a:gd name="connsiteY1" fmla="*/ 2045734 h 2109182"/>
              <a:gd name="connsiteX2" fmla="*/ 546666 w 2924986"/>
              <a:gd name="connsiteY2" fmla="*/ 1924206 h 2109182"/>
              <a:gd name="connsiteX3" fmla="*/ 867404 w 2924986"/>
              <a:gd name="connsiteY3" fmla="*/ 1647772 h 2109182"/>
              <a:gd name="connsiteX4" fmla="*/ 1013197 w 2924986"/>
              <a:gd name="connsiteY4" fmla="*/ 1476336 h 2109182"/>
              <a:gd name="connsiteX5" fmla="*/ 1293116 w 2924986"/>
              <a:gd name="connsiteY5" fmla="*/ 963154 h 2109182"/>
              <a:gd name="connsiteX6" fmla="*/ 1457543 w 2924986"/>
              <a:gd name="connsiteY6" fmla="*/ 632292 h 2109182"/>
              <a:gd name="connsiteX7" fmla="*/ 1610357 w 2924986"/>
              <a:gd name="connsiteY7" fmla="*/ 413193 h 2109182"/>
              <a:gd name="connsiteX8" fmla="*/ 1838674 w 2924986"/>
              <a:gd name="connsiteY8" fmla="*/ 206887 h 2109182"/>
              <a:gd name="connsiteX9" fmla="*/ 2067556 w 2924986"/>
              <a:gd name="connsiteY9" fmla="*/ 86075 h 2109182"/>
              <a:gd name="connsiteX10" fmla="*/ 2305866 w 2924986"/>
              <a:gd name="connsiteY10" fmla="*/ 1046 h 2109182"/>
              <a:gd name="connsiteX11" fmla="*/ 2924986 w 2924986"/>
              <a:gd name="connsiteY11" fmla="*/ 134948 h 2109182"/>
              <a:gd name="connsiteX0" fmla="*/ 0 w 2924985"/>
              <a:gd name="connsiteY0" fmla="*/ 2109068 h 2109068"/>
              <a:gd name="connsiteX1" fmla="*/ 264973 w 2924985"/>
              <a:gd name="connsiteY1" fmla="*/ 2045620 h 2109068"/>
              <a:gd name="connsiteX2" fmla="*/ 546666 w 2924985"/>
              <a:gd name="connsiteY2" fmla="*/ 1924092 h 2109068"/>
              <a:gd name="connsiteX3" fmla="*/ 867404 w 2924985"/>
              <a:gd name="connsiteY3" fmla="*/ 1647658 h 2109068"/>
              <a:gd name="connsiteX4" fmla="*/ 1013197 w 2924985"/>
              <a:gd name="connsiteY4" fmla="*/ 1476222 h 2109068"/>
              <a:gd name="connsiteX5" fmla="*/ 1293116 w 2924985"/>
              <a:gd name="connsiteY5" fmla="*/ 963040 h 2109068"/>
              <a:gd name="connsiteX6" fmla="*/ 1457543 w 2924985"/>
              <a:gd name="connsiteY6" fmla="*/ 632178 h 2109068"/>
              <a:gd name="connsiteX7" fmla="*/ 1610357 w 2924985"/>
              <a:gd name="connsiteY7" fmla="*/ 413079 h 2109068"/>
              <a:gd name="connsiteX8" fmla="*/ 1838674 w 2924985"/>
              <a:gd name="connsiteY8" fmla="*/ 206773 h 2109068"/>
              <a:gd name="connsiteX9" fmla="*/ 2067556 w 2924985"/>
              <a:gd name="connsiteY9" fmla="*/ 85961 h 2109068"/>
              <a:gd name="connsiteX10" fmla="*/ 2305866 w 2924985"/>
              <a:gd name="connsiteY10" fmla="*/ 932 h 2109068"/>
              <a:gd name="connsiteX11" fmla="*/ 2924985 w 2924985"/>
              <a:gd name="connsiteY11" fmla="*/ 148560 h 2109068"/>
              <a:gd name="connsiteX0" fmla="*/ 0 w 3035635"/>
              <a:gd name="connsiteY0" fmla="*/ 2109327 h 2109327"/>
              <a:gd name="connsiteX1" fmla="*/ 264973 w 3035635"/>
              <a:gd name="connsiteY1" fmla="*/ 2045879 h 2109327"/>
              <a:gd name="connsiteX2" fmla="*/ 546666 w 3035635"/>
              <a:gd name="connsiteY2" fmla="*/ 1924351 h 2109327"/>
              <a:gd name="connsiteX3" fmla="*/ 867404 w 3035635"/>
              <a:gd name="connsiteY3" fmla="*/ 1647917 h 2109327"/>
              <a:gd name="connsiteX4" fmla="*/ 1013197 w 3035635"/>
              <a:gd name="connsiteY4" fmla="*/ 1476481 h 2109327"/>
              <a:gd name="connsiteX5" fmla="*/ 1293116 w 3035635"/>
              <a:gd name="connsiteY5" fmla="*/ 963299 h 2109327"/>
              <a:gd name="connsiteX6" fmla="*/ 1457543 w 3035635"/>
              <a:gd name="connsiteY6" fmla="*/ 632437 h 2109327"/>
              <a:gd name="connsiteX7" fmla="*/ 1610357 w 3035635"/>
              <a:gd name="connsiteY7" fmla="*/ 413338 h 2109327"/>
              <a:gd name="connsiteX8" fmla="*/ 1838674 w 3035635"/>
              <a:gd name="connsiteY8" fmla="*/ 207032 h 2109327"/>
              <a:gd name="connsiteX9" fmla="*/ 2067556 w 3035635"/>
              <a:gd name="connsiteY9" fmla="*/ 86220 h 2109327"/>
              <a:gd name="connsiteX10" fmla="*/ 2305866 w 3035635"/>
              <a:gd name="connsiteY10" fmla="*/ 1191 h 2109327"/>
              <a:gd name="connsiteX11" fmla="*/ 3035635 w 3035635"/>
              <a:gd name="connsiteY11" fmla="*/ 121376 h 2109327"/>
              <a:gd name="connsiteX0" fmla="*/ 0 w 3035635"/>
              <a:gd name="connsiteY0" fmla="*/ 2095795 h 2095795"/>
              <a:gd name="connsiteX1" fmla="*/ 264973 w 3035635"/>
              <a:gd name="connsiteY1" fmla="*/ 2032347 h 2095795"/>
              <a:gd name="connsiteX2" fmla="*/ 546666 w 3035635"/>
              <a:gd name="connsiteY2" fmla="*/ 1910819 h 2095795"/>
              <a:gd name="connsiteX3" fmla="*/ 867404 w 3035635"/>
              <a:gd name="connsiteY3" fmla="*/ 1634385 h 2095795"/>
              <a:gd name="connsiteX4" fmla="*/ 1013197 w 3035635"/>
              <a:gd name="connsiteY4" fmla="*/ 1462949 h 2095795"/>
              <a:gd name="connsiteX5" fmla="*/ 1293116 w 3035635"/>
              <a:gd name="connsiteY5" fmla="*/ 949767 h 2095795"/>
              <a:gd name="connsiteX6" fmla="*/ 1457543 w 3035635"/>
              <a:gd name="connsiteY6" fmla="*/ 618905 h 2095795"/>
              <a:gd name="connsiteX7" fmla="*/ 1610357 w 3035635"/>
              <a:gd name="connsiteY7" fmla="*/ 399806 h 2095795"/>
              <a:gd name="connsiteX8" fmla="*/ 1838674 w 3035635"/>
              <a:gd name="connsiteY8" fmla="*/ 193500 h 2095795"/>
              <a:gd name="connsiteX9" fmla="*/ 2067556 w 3035635"/>
              <a:gd name="connsiteY9" fmla="*/ 72688 h 2095795"/>
              <a:gd name="connsiteX10" fmla="*/ 2404221 w 3035635"/>
              <a:gd name="connsiteY10" fmla="*/ 1384 h 2095795"/>
              <a:gd name="connsiteX11" fmla="*/ 3035635 w 3035635"/>
              <a:gd name="connsiteY11" fmla="*/ 107844 h 209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35635" h="2095795">
                <a:moveTo>
                  <a:pt x="0" y="2095795"/>
                </a:moveTo>
                <a:lnTo>
                  <a:pt x="264973" y="2032347"/>
                </a:lnTo>
                <a:cubicBezTo>
                  <a:pt x="345838" y="2015241"/>
                  <a:pt x="446261" y="1977146"/>
                  <a:pt x="546666" y="1910819"/>
                </a:cubicBezTo>
                <a:cubicBezTo>
                  <a:pt x="647071" y="1844492"/>
                  <a:pt x="789649" y="1709030"/>
                  <a:pt x="867404" y="1634385"/>
                </a:cubicBezTo>
                <a:cubicBezTo>
                  <a:pt x="945159" y="1559740"/>
                  <a:pt x="942245" y="1577052"/>
                  <a:pt x="1013197" y="1462949"/>
                </a:cubicBezTo>
                <a:cubicBezTo>
                  <a:pt x="1084149" y="1348846"/>
                  <a:pt x="1219058" y="1090441"/>
                  <a:pt x="1293116" y="949767"/>
                </a:cubicBezTo>
                <a:cubicBezTo>
                  <a:pt x="1367174" y="809093"/>
                  <a:pt x="1404670" y="705991"/>
                  <a:pt x="1457543" y="618905"/>
                </a:cubicBezTo>
                <a:cubicBezTo>
                  <a:pt x="1510416" y="531819"/>
                  <a:pt x="1546835" y="470707"/>
                  <a:pt x="1610357" y="399806"/>
                </a:cubicBezTo>
                <a:cubicBezTo>
                  <a:pt x="1673879" y="328905"/>
                  <a:pt x="1762474" y="252594"/>
                  <a:pt x="1838674" y="193500"/>
                </a:cubicBezTo>
                <a:cubicBezTo>
                  <a:pt x="1914874" y="134406"/>
                  <a:pt x="1989691" y="106995"/>
                  <a:pt x="2067556" y="72688"/>
                </a:cubicBezTo>
                <a:cubicBezTo>
                  <a:pt x="2145421" y="38381"/>
                  <a:pt x="2318690" y="13825"/>
                  <a:pt x="2404221" y="1384"/>
                </a:cubicBezTo>
                <a:cubicBezTo>
                  <a:pt x="2489752" y="-11057"/>
                  <a:pt x="2895288" y="63277"/>
                  <a:pt x="3035635" y="107844"/>
                </a:cubicBezTo>
              </a:path>
            </a:pathLst>
          </a:custGeom>
          <a:noFill/>
          <a:ln w="190500" cap="rnd">
            <a:solidFill>
              <a:srgbClr val="7030A0"/>
            </a:solidFill>
            <a:prstDash val="solid"/>
            <a:headEnd type="none"/>
            <a:tailEnd type="oval" w="med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733159"/>
                      <a:gd name="connsiteY0" fmla="*/ 1543624 h 1543624"/>
                      <a:gd name="connsiteX1" fmla="*/ 414780 w 2733159"/>
                      <a:gd name="connsiteY1" fmla="*/ 1465013 h 1543624"/>
                      <a:gd name="connsiteX2" fmla="*/ 813608 w 2733159"/>
                      <a:gd name="connsiteY2" fmla="*/ 1121985 h 1543624"/>
                      <a:gd name="connsiteX3" fmla="*/ 1052905 w 2733159"/>
                      <a:gd name="connsiteY3" fmla="*/ 728935 h 1543624"/>
                      <a:gd name="connsiteX4" fmla="*/ 1324107 w 2733159"/>
                      <a:gd name="connsiteY4" fmla="*/ 328736 h 1543624"/>
                      <a:gd name="connsiteX5" fmla="*/ 1714957 w 2733159"/>
                      <a:gd name="connsiteY5" fmla="*/ 57172 h 1543624"/>
                      <a:gd name="connsiteX6" fmla="*/ 2153668 w 2733159"/>
                      <a:gd name="connsiteY6" fmla="*/ 0 h 1543624"/>
                      <a:gd name="connsiteX7" fmla="*/ 2733158 w 2733159"/>
                      <a:gd name="connsiteY7" fmla="*/ 196853 h 15436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3159" h="1543624" extrusionOk="0">
                        <a:moveTo>
                          <a:pt x="0" y="1543624"/>
                        </a:moveTo>
                        <a:cubicBezTo>
                          <a:pt x="120259" y="1525931"/>
                          <a:pt x="248574" y="1546773"/>
                          <a:pt x="414780" y="1465013"/>
                        </a:cubicBezTo>
                        <a:cubicBezTo>
                          <a:pt x="585895" y="1402217"/>
                          <a:pt x="687759" y="1260084"/>
                          <a:pt x="813608" y="1121985"/>
                        </a:cubicBezTo>
                        <a:cubicBezTo>
                          <a:pt x="888569" y="1000091"/>
                          <a:pt x="961089" y="898352"/>
                          <a:pt x="1052905" y="728935"/>
                        </a:cubicBezTo>
                        <a:cubicBezTo>
                          <a:pt x="1117216" y="585362"/>
                          <a:pt x="1218445" y="442933"/>
                          <a:pt x="1324107" y="328736"/>
                        </a:cubicBezTo>
                        <a:cubicBezTo>
                          <a:pt x="1453368" y="219019"/>
                          <a:pt x="1586023" y="92771"/>
                          <a:pt x="1714957" y="57172"/>
                        </a:cubicBezTo>
                        <a:cubicBezTo>
                          <a:pt x="1853217" y="2383"/>
                          <a:pt x="2153668" y="0"/>
                          <a:pt x="2153668" y="0"/>
                        </a:cubicBezTo>
                        <a:cubicBezTo>
                          <a:pt x="2225691" y="-2837"/>
                          <a:pt x="2732739" y="187324"/>
                          <a:pt x="2733158" y="196853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scene3d>
            <a:camera prst="orthographicFront">
              <a:rot lat="20475155" lon="0" rev="0"/>
            </a:camera>
            <a:lightRig rig="morning" dir="t">
              <a:rot lat="0" lon="0" rev="1800000"/>
            </a:lightRig>
          </a:scene3d>
          <a:sp3d extrusionH="76200" prstMaterial="softEdge">
            <a:bevelT w="254000"/>
            <a:bevelB w="254000" prst="angle"/>
            <a:contourClr>
              <a:srgbClr val="00B050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E35B4A3A-BA30-54B4-28EF-8432E9BBAB45}"/>
              </a:ext>
            </a:extLst>
          </p:cNvPr>
          <p:cNvSpPr/>
          <p:nvPr/>
        </p:nvSpPr>
        <p:spPr>
          <a:xfrm rot="21035671">
            <a:off x="6814199" y="1800268"/>
            <a:ext cx="110291" cy="18465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1311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14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Pascal Bärtschi</dc:creator>
  <cp:lastModifiedBy>Pascal Bärtschi</cp:lastModifiedBy>
  <cp:revision>1</cp:revision>
  <dcterms:created xsi:type="dcterms:W3CDTF">2023-06-25T13:10:45Z</dcterms:created>
  <dcterms:modified xsi:type="dcterms:W3CDTF">2023-06-27T02:36:12Z</dcterms:modified>
</cp:coreProperties>
</file>