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81" autoAdjust="0"/>
  </p:normalViewPr>
  <p:slideViewPr>
    <p:cSldViewPr>
      <p:cViewPr varScale="1">
        <p:scale>
          <a:sx n="56" d="100"/>
          <a:sy n="56" d="100"/>
        </p:scale>
        <p:origin x="-8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20E8B-5375-4866-9280-845CC2BA6C2A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2D560-4C87-49C4-A793-549D588D90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14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monkey has to learn to press the screen during a 2-s window after a random coo begins to play</a:t>
            </a:r>
          </a:p>
          <a:p>
            <a:r>
              <a:rPr lang="en-US" dirty="0" smtClean="0"/>
              <a:t>(nothing happens if press</a:t>
            </a:r>
            <a:r>
              <a:rPr lang="en-US" baseline="0" dirty="0" smtClean="0"/>
              <a:t> before coo </a:t>
            </a:r>
            <a:r>
              <a:rPr lang="en-US" baseline="0" smtClean="0"/>
              <a:t>onset – unlike Task1_1)</a:t>
            </a:r>
            <a:endParaRPr lang="en-US" dirty="0" smtClean="0"/>
          </a:p>
          <a:p>
            <a:r>
              <a:rPr lang="en-US" dirty="0" smtClean="0"/>
              <a:t>The coo is played right</a:t>
            </a:r>
            <a:r>
              <a:rPr lang="en-US" baseline="0" dirty="0" smtClean="0"/>
              <a:t> after the button display (with the uncompressible delay caused by the server-client dialogue)  and there is a large 2000ms response window after stimulus onset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D560-4C87-49C4-A793-549D588D90F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0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the monkey learns 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to </a:t>
            </a:r>
            <a:r>
              <a:rPr lang="en-US" dirty="0" smtClean="0"/>
              <a:t>dissociate the response</a:t>
            </a:r>
            <a:r>
              <a:rPr lang="en-US" baseline="0" dirty="0" smtClean="0"/>
              <a:t> button form the coo: random delay distribution progressively increased to 1s between button and coo, with green screen and timeout if early response;</a:t>
            </a:r>
          </a:p>
          <a:p>
            <a:r>
              <a:rPr lang="en-US" baseline="0" dirty="0" smtClean="0"/>
              <a:t>- and </a:t>
            </a:r>
            <a:r>
              <a:rPr lang="en-US" baseline="0" dirty="0" smtClean="0"/>
              <a:t>to respond fast, during the vocalization: response window progressively shortened to 500ms (coo duration)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D560-4C87-49C4-A793-549D588D90F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0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53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75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99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72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25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8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9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4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E2DD-BF9E-4CF2-99F8-8C1D2D4F84CA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4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8" y="2819400"/>
            <a:ext cx="1143000" cy="7987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3200400" y="0"/>
            <a:ext cx="2724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BACKGROUND TASK</a:t>
            </a:r>
            <a:endParaRPr lang="fr-FR" sz="24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" y="5433407"/>
            <a:ext cx="891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534274" y="5585807"/>
            <a:ext cx="1970466" cy="675620"/>
            <a:chOff x="1534274" y="5585807"/>
            <a:chExt cx="1970466" cy="675620"/>
          </a:xfrm>
        </p:grpSpPr>
        <p:cxnSp>
          <p:nvCxnSpPr>
            <p:cNvPr id="2060" name="Straight Arrow Connector 2059"/>
            <p:cNvCxnSpPr/>
            <p:nvPr/>
          </p:nvCxnSpPr>
          <p:spPr>
            <a:xfrm>
              <a:off x="1534274" y="5585807"/>
              <a:ext cx="19704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198766" y="5738207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DELAY</a:t>
              </a:r>
            </a:p>
            <a:p>
              <a:pPr algn="ctr"/>
              <a:r>
                <a:rPr lang="en-US" sz="1400" dirty="0" smtClean="0"/>
                <a:t>~200ms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98340" y="5295781"/>
            <a:ext cx="4176022" cy="965775"/>
            <a:chOff x="3498340" y="5295781"/>
            <a:chExt cx="4176022" cy="965775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3498340" y="5585807"/>
              <a:ext cx="417602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666736" y="5738336"/>
              <a:ext cx="1734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RESPONSE WINDOW</a:t>
              </a:r>
            </a:p>
            <a:p>
              <a:pPr algn="ctr"/>
              <a:r>
                <a:rPr lang="en-US" sz="1400" dirty="0" smtClean="0"/>
                <a:t>2000ms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661958" y="5295781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650822" y="685800"/>
            <a:ext cx="1268739" cy="4757967"/>
            <a:chOff x="7650822" y="685800"/>
            <a:chExt cx="1268739" cy="475796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650822" y="2259449"/>
              <a:ext cx="0" cy="31843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7672232" y="685800"/>
              <a:ext cx="1247329" cy="1596597"/>
              <a:chOff x="6962036" y="649934"/>
              <a:chExt cx="1247329" cy="1596597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964166" y="1447800"/>
                <a:ext cx="1143000" cy="7987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962036" y="649934"/>
                <a:ext cx="1247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NO RESPONSE</a:t>
                </a:r>
              </a:p>
              <a:p>
                <a:pPr algn="ctr"/>
                <a:r>
                  <a:rPr lang="en-US" sz="1400" dirty="0" smtClean="0"/>
                  <a:t>Aborted trial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253473" y="2819400"/>
            <a:ext cx="1416099" cy="2614007"/>
            <a:chOff x="1253473" y="2819400"/>
            <a:chExt cx="1416099" cy="261400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524000" y="5281007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253473" y="2819400"/>
              <a:ext cx="1416099" cy="2614007"/>
              <a:chOff x="1024873" y="2819400"/>
              <a:chExt cx="1416099" cy="261400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7972" y="2819400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49" name="TextBox 2048"/>
              <p:cNvSpPr txBox="1"/>
              <p:nvPr/>
            </p:nvSpPr>
            <p:spPr>
              <a:xfrm>
                <a:off x="1024873" y="4955788"/>
                <a:ext cx="10325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DETECTION</a:t>
                </a:r>
                <a:endParaRPr lang="fr-FR" sz="14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1287698" y="3602381"/>
                <a:ext cx="5137" cy="183102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1651146" y="3047999"/>
                <a:ext cx="457200" cy="3415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516784" y="1905000"/>
            <a:ext cx="1693091" cy="3520871"/>
            <a:chOff x="4516784" y="1905000"/>
            <a:chExt cx="1693091" cy="3520871"/>
          </a:xfrm>
        </p:grpSpPr>
        <p:grpSp>
          <p:nvGrpSpPr>
            <p:cNvPr id="47" name="Group 46"/>
            <p:cNvGrpSpPr/>
            <p:nvPr/>
          </p:nvGrpSpPr>
          <p:grpSpPr>
            <a:xfrm>
              <a:off x="4516784" y="1905000"/>
              <a:ext cx="1693091" cy="1676400"/>
              <a:chOff x="4521756" y="1905000"/>
              <a:chExt cx="1693091" cy="16764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00600" y="2782669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521756" y="1905000"/>
                <a:ext cx="169309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CORRECT RESPONSE</a:t>
                </a:r>
              </a:p>
              <a:p>
                <a:pPr algn="ctr"/>
                <a:r>
                  <a:rPr lang="en-US" sz="1400" b="1" dirty="0" smtClean="0"/>
                  <a:t>reward</a:t>
                </a:r>
              </a:p>
              <a:p>
                <a:pPr algn="ctr"/>
                <a:r>
                  <a:rPr lang="en-US" sz="1400" dirty="0" smtClean="0"/>
                  <a:t>1-s black screen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>
            <a:xfrm flipH="1">
              <a:off x="4790326" y="3571126"/>
              <a:ext cx="10274" cy="18547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971800" y="3887438"/>
            <a:ext cx="1514162" cy="1563519"/>
            <a:chOff x="2976494" y="3849469"/>
            <a:chExt cx="1514162" cy="1563519"/>
          </a:xfrm>
        </p:grpSpPr>
        <p:sp>
          <p:nvSpPr>
            <p:cNvPr id="51" name="TextBox 50"/>
            <p:cNvSpPr txBox="1"/>
            <p:nvPr/>
          </p:nvSpPr>
          <p:spPr>
            <a:xfrm>
              <a:off x="2976494" y="4952811"/>
              <a:ext cx="1063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COO ONSET</a:t>
              </a:r>
              <a:endParaRPr lang="fr-FR" sz="1400" b="1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503484" y="3849469"/>
              <a:ext cx="987172" cy="1563519"/>
              <a:chOff x="3503484" y="3849469"/>
              <a:chExt cx="987172" cy="1563519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504740" y="3849469"/>
                <a:ext cx="985916" cy="798731"/>
                <a:chOff x="2687036" y="990428"/>
                <a:chExt cx="1138316" cy="798731"/>
              </a:xfrm>
            </p:grpSpPr>
            <p:pic>
              <p:nvPicPr>
                <p:cNvPr id="56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87036" y="990428"/>
                  <a:ext cx="1138316" cy="7987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7" name="Random_coo_2.5_001.wav">
                  <a:hlinkClick r:id="" action="ppaction://media"/>
                </p:cNvPr>
                <p:cNvPicPr>
                  <a:picLocks noChangeAspect="1"/>
                </p:cNvPicPr>
                <p:nvPr>
                  <a:audioFile r:link="rId2"/>
                  <p:extLst>
                    <p:ext uri="{DAA4B4D4-6D71-4841-9C94-3DE7FCFB9230}">
                      <p14:media xmlns:p14="http://schemas.microsoft.com/office/powerpoint/2010/main" r:embed="rId1"/>
                    </p:ext>
                  </p:extLst>
                </p:nvPr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51394" y="1084993"/>
                  <a:ext cx="609600" cy="609600"/>
                </a:xfrm>
                <a:prstGeom prst="rect">
                  <a:avLst/>
                </a:prstGeom>
              </p:spPr>
            </p:pic>
          </p:grpSp>
          <p:cxnSp>
            <p:nvCxnSpPr>
              <p:cNvPr id="54" name="Straight Connector 53"/>
              <p:cNvCxnSpPr/>
              <p:nvPr/>
            </p:nvCxnSpPr>
            <p:spPr>
              <a:xfrm>
                <a:off x="3503484" y="4648200"/>
                <a:ext cx="1716" cy="7647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515474" y="5257800"/>
                <a:ext cx="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/>
          <p:cNvGrpSpPr/>
          <p:nvPr/>
        </p:nvGrpSpPr>
        <p:grpSpPr>
          <a:xfrm>
            <a:off x="6393117" y="685800"/>
            <a:ext cx="1151126" cy="4724400"/>
            <a:chOff x="3017178" y="711745"/>
            <a:chExt cx="1151126" cy="4724400"/>
          </a:xfrm>
        </p:grpSpPr>
        <p:grpSp>
          <p:nvGrpSpPr>
            <p:cNvPr id="43" name="Group 42"/>
            <p:cNvGrpSpPr/>
            <p:nvPr/>
          </p:nvGrpSpPr>
          <p:grpSpPr>
            <a:xfrm>
              <a:off x="3021446" y="711745"/>
              <a:ext cx="1146858" cy="1600200"/>
              <a:chOff x="3021446" y="748477"/>
              <a:chExt cx="1146858" cy="1600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025304" y="1549946"/>
                <a:ext cx="1143000" cy="7987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021446" y="748477"/>
                <a:ext cx="114223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RESPONSE </a:t>
                </a:r>
              </a:p>
              <a:p>
                <a:pPr algn="ctr"/>
                <a:r>
                  <a:rPr lang="en-US" sz="1400" b="1" dirty="0" smtClean="0"/>
                  <a:t>OFF BUTTON</a:t>
                </a:r>
              </a:p>
              <a:p>
                <a:pPr algn="ctr"/>
                <a:r>
                  <a:rPr lang="en-US" sz="1400" dirty="0" smtClean="0"/>
                  <a:t>2-s timeout</a:t>
                </a:r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3017178" y="2133600"/>
              <a:ext cx="0" cy="33025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31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38"/>
            </p:par>
            <p:audio>
              <p:cMediaNode vol="80000" mute="1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8" y="2819400"/>
            <a:ext cx="1143000" cy="7987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3911085" y="0"/>
            <a:ext cx="134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TASK 1_1</a:t>
            </a:r>
            <a:endParaRPr lang="fr-FR" sz="24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" y="5433407"/>
            <a:ext cx="891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534274" y="5581305"/>
            <a:ext cx="2672144" cy="895566"/>
            <a:chOff x="1534274" y="5581305"/>
            <a:chExt cx="2672144" cy="895566"/>
          </a:xfrm>
        </p:grpSpPr>
        <p:cxnSp>
          <p:nvCxnSpPr>
            <p:cNvPr id="2060" name="Straight Arrow Connector 2059"/>
            <p:cNvCxnSpPr/>
            <p:nvPr/>
          </p:nvCxnSpPr>
          <p:spPr>
            <a:xfrm flipV="1">
              <a:off x="1534274" y="5581305"/>
              <a:ext cx="2672144" cy="45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636791" y="5738207"/>
              <a:ext cx="188570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DELAY</a:t>
              </a:r>
            </a:p>
            <a:p>
              <a:pPr algn="ctr"/>
              <a:r>
                <a:rPr lang="en-US" sz="1400" dirty="0" smtClean="0"/>
                <a:t>~200-1000ms</a:t>
              </a:r>
            </a:p>
            <a:p>
              <a:pPr algn="ctr"/>
              <a:r>
                <a:rPr lang="en-US" sz="1400" dirty="0" smtClean="0"/>
                <a:t>Progressively increased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94428" y="5295781"/>
            <a:ext cx="3467530" cy="1181219"/>
            <a:chOff x="4194428" y="5295781"/>
            <a:chExt cx="3467530" cy="1181219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4194428" y="5581305"/>
              <a:ext cx="3456394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567446" y="5738336"/>
              <a:ext cx="19326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RESPONSE WINDOW</a:t>
              </a:r>
            </a:p>
            <a:p>
              <a:pPr algn="ctr"/>
              <a:r>
                <a:rPr lang="en-US" sz="1400" dirty="0" smtClean="0"/>
                <a:t>2000-500ms</a:t>
              </a:r>
            </a:p>
            <a:p>
              <a:pPr algn="ctr"/>
              <a:r>
                <a:rPr lang="en-US" sz="1400" dirty="0" smtClean="0"/>
                <a:t>Progressively shortened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661958" y="5295781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650822" y="950266"/>
            <a:ext cx="1268739" cy="4493501"/>
            <a:chOff x="7650822" y="950266"/>
            <a:chExt cx="1268739" cy="4493501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650822" y="2259449"/>
              <a:ext cx="0" cy="31843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7672232" y="950266"/>
              <a:ext cx="1247329" cy="1332131"/>
              <a:chOff x="6962036" y="914400"/>
              <a:chExt cx="1247329" cy="133213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964166" y="1447800"/>
                <a:ext cx="1143000" cy="7987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962036" y="914400"/>
                <a:ext cx="1247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NO RESPONSE</a:t>
                </a:r>
              </a:p>
              <a:p>
                <a:pPr algn="ctr"/>
                <a:r>
                  <a:rPr lang="en-US" sz="1400" dirty="0" smtClean="0"/>
                  <a:t>Aborted trial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253473" y="2819400"/>
            <a:ext cx="1416099" cy="2614007"/>
            <a:chOff x="1253473" y="2819400"/>
            <a:chExt cx="1416099" cy="261400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524000" y="5281007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253473" y="2819400"/>
              <a:ext cx="1416099" cy="2614007"/>
              <a:chOff x="1024873" y="2819400"/>
              <a:chExt cx="1416099" cy="261400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7972" y="2819400"/>
                <a:ext cx="1143000" cy="7987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49" name="TextBox 2048"/>
              <p:cNvSpPr txBox="1"/>
              <p:nvPr/>
            </p:nvSpPr>
            <p:spPr>
              <a:xfrm>
                <a:off x="1024873" y="4955788"/>
                <a:ext cx="10325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DETECTION</a:t>
                </a:r>
                <a:endParaRPr lang="fr-FR" sz="14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1287698" y="3602381"/>
                <a:ext cx="5137" cy="183102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1651146" y="3047999"/>
                <a:ext cx="457200" cy="3415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516784" y="1905000"/>
            <a:ext cx="1693091" cy="3520871"/>
            <a:chOff x="4516784" y="1905000"/>
            <a:chExt cx="1693091" cy="3520871"/>
          </a:xfrm>
        </p:grpSpPr>
        <p:grpSp>
          <p:nvGrpSpPr>
            <p:cNvPr id="47" name="Group 46"/>
            <p:cNvGrpSpPr/>
            <p:nvPr/>
          </p:nvGrpSpPr>
          <p:grpSpPr>
            <a:xfrm>
              <a:off x="4516784" y="1905000"/>
              <a:ext cx="1693091" cy="1676400"/>
              <a:chOff x="4521756" y="1905000"/>
              <a:chExt cx="1693091" cy="16764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00600" y="2782669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521756" y="1905000"/>
                <a:ext cx="169309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CORRECT RESPONSE</a:t>
                </a:r>
              </a:p>
              <a:p>
                <a:pPr algn="ctr"/>
                <a:r>
                  <a:rPr lang="en-US" sz="1400" b="1" dirty="0" smtClean="0"/>
                  <a:t>$$ </a:t>
                </a:r>
              </a:p>
              <a:p>
                <a:pPr algn="ctr"/>
                <a:r>
                  <a:rPr lang="en-US" sz="1400" dirty="0" smtClean="0"/>
                  <a:t>1-s black screen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>
            <a:xfrm flipH="1">
              <a:off x="4790326" y="3571126"/>
              <a:ext cx="10274" cy="18547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864863" y="924580"/>
            <a:ext cx="1455398" cy="4511565"/>
            <a:chOff x="2864863" y="924580"/>
            <a:chExt cx="1455398" cy="4511565"/>
          </a:xfrm>
        </p:grpSpPr>
        <p:grpSp>
          <p:nvGrpSpPr>
            <p:cNvPr id="46" name="Group 45"/>
            <p:cNvGrpSpPr/>
            <p:nvPr/>
          </p:nvGrpSpPr>
          <p:grpSpPr>
            <a:xfrm>
              <a:off x="2864863" y="924580"/>
              <a:ext cx="1455398" cy="1334869"/>
              <a:chOff x="2864863" y="961312"/>
              <a:chExt cx="1455398" cy="1334869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025304" y="1497450"/>
                <a:ext cx="1143000" cy="7987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864863" y="961312"/>
                <a:ext cx="14553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EARLY RESPONSE</a:t>
                </a:r>
              </a:p>
              <a:p>
                <a:pPr algn="ctr"/>
                <a:r>
                  <a:rPr lang="en-US" sz="1400" dirty="0" smtClean="0"/>
                  <a:t>2-s timeout</a:t>
                </a:r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3017178" y="2133600"/>
              <a:ext cx="0" cy="33025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667438" y="3887438"/>
            <a:ext cx="1514162" cy="1563519"/>
            <a:chOff x="2976494" y="3849469"/>
            <a:chExt cx="1514162" cy="1563519"/>
          </a:xfrm>
        </p:grpSpPr>
        <p:sp>
          <p:nvSpPr>
            <p:cNvPr id="51" name="TextBox 50"/>
            <p:cNvSpPr txBox="1"/>
            <p:nvPr/>
          </p:nvSpPr>
          <p:spPr>
            <a:xfrm>
              <a:off x="2976494" y="4952811"/>
              <a:ext cx="1063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COO ONSET</a:t>
              </a:r>
              <a:endParaRPr lang="fr-FR" sz="1400" b="1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503484" y="3849469"/>
              <a:ext cx="987172" cy="1563519"/>
              <a:chOff x="3503484" y="3849469"/>
              <a:chExt cx="987172" cy="1563519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504740" y="3849469"/>
                <a:ext cx="985916" cy="798731"/>
                <a:chOff x="2687036" y="990428"/>
                <a:chExt cx="1138316" cy="798731"/>
              </a:xfrm>
            </p:grpSpPr>
            <p:pic>
              <p:nvPicPr>
                <p:cNvPr id="56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87036" y="990428"/>
                  <a:ext cx="1138316" cy="7987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7" name="Random_coo_2.5_001.wav">
                  <a:hlinkClick r:id="" action="ppaction://media"/>
                </p:cNvPr>
                <p:cNvPicPr>
                  <a:picLocks noChangeAspect="1"/>
                </p:cNvPicPr>
                <p:nvPr>
                  <a:audioFile r:link="rId2"/>
                  <p:extLst>
                    <p:ext uri="{DAA4B4D4-6D71-4841-9C94-3DE7FCFB9230}">
                      <p14:media xmlns:p14="http://schemas.microsoft.com/office/powerpoint/2010/main" r:embed="rId1"/>
                    </p:ext>
                  </p:extLst>
                </p:nvPr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51394" y="1084993"/>
                  <a:ext cx="609600" cy="609600"/>
                </a:xfrm>
                <a:prstGeom prst="rect">
                  <a:avLst/>
                </a:prstGeom>
              </p:spPr>
            </p:pic>
          </p:grpSp>
          <p:cxnSp>
            <p:nvCxnSpPr>
              <p:cNvPr id="54" name="Straight Connector 53"/>
              <p:cNvCxnSpPr/>
              <p:nvPr/>
            </p:nvCxnSpPr>
            <p:spPr>
              <a:xfrm>
                <a:off x="3503484" y="4648200"/>
                <a:ext cx="1716" cy="7647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515474" y="5257800"/>
                <a:ext cx="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600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38"/>
            </p:par>
            <p:audio>
              <p:cMediaNode vol="80000" mute="1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514600"/>
            <a:ext cx="19050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hlinkClick r:id="" action="ppaction://noaction">
              <a:snd r:embed="rId2" name="Random_coo_2.5_001.wav"/>
            </a:hlinkClick>
          </p:cNvPr>
          <p:cNvSpPr/>
          <p:nvPr/>
        </p:nvSpPr>
        <p:spPr>
          <a:xfrm>
            <a:off x="2514600" y="2514600"/>
            <a:ext cx="1905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410200" y="2667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touché</a:t>
            </a:r>
          </a:p>
          <a:p>
            <a:pPr algn="ctr"/>
            <a:r>
              <a:rPr lang="en-US" dirty="0" smtClean="0"/>
              <a:t>&lt;500ms ?</a:t>
            </a:r>
            <a:endParaRPr lang="fr-FR" dirty="0"/>
          </a:p>
        </p:txBody>
      </p:sp>
      <p:grpSp>
        <p:nvGrpSpPr>
          <p:cNvPr id="24" name="Group 23"/>
          <p:cNvGrpSpPr/>
          <p:nvPr/>
        </p:nvGrpSpPr>
        <p:grpSpPr>
          <a:xfrm>
            <a:off x="6477000" y="2133600"/>
            <a:ext cx="2552700" cy="1524000"/>
            <a:chOff x="6477000" y="2133600"/>
            <a:chExt cx="2552700" cy="1524000"/>
          </a:xfrm>
        </p:grpSpPr>
        <p:grpSp>
          <p:nvGrpSpPr>
            <p:cNvPr id="14" name="Group 13"/>
            <p:cNvGrpSpPr/>
            <p:nvPr/>
          </p:nvGrpSpPr>
          <p:grpSpPr>
            <a:xfrm>
              <a:off x="7124700" y="2133600"/>
              <a:ext cx="1905000" cy="1524000"/>
              <a:chOff x="7010400" y="1066800"/>
              <a:chExt cx="1905000" cy="1524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010400" y="1447800"/>
                <a:ext cx="1905000" cy="1143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734696" y="1066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$$</a:t>
                </a:r>
                <a:endParaRPr lang="fr-FR" b="1" dirty="0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>
              <a:off x="6553200" y="2990165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77000" y="2983468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OUI</a:t>
              </a:r>
              <a:endParaRPr lang="fr-FR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77000" y="3962400"/>
            <a:ext cx="2552700" cy="1676400"/>
            <a:chOff x="6477000" y="3962400"/>
            <a:chExt cx="2552700" cy="1676400"/>
          </a:xfrm>
        </p:grpSpPr>
        <p:sp>
          <p:nvSpPr>
            <p:cNvPr id="11" name="Rectangle 10"/>
            <p:cNvSpPr/>
            <p:nvPr/>
          </p:nvSpPr>
          <p:spPr>
            <a:xfrm>
              <a:off x="7124700" y="4038600"/>
              <a:ext cx="1905000" cy="1143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53200" y="3962400"/>
              <a:ext cx="457200" cy="647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477000" y="4583668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NON</a:t>
              </a:r>
              <a:endParaRPr lang="fr-F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56976" y="5269468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Timeout 3s</a:t>
              </a:r>
              <a:endParaRPr lang="fr-FR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14601" y="3886200"/>
            <a:ext cx="3352800" cy="1447219"/>
            <a:chOff x="2514601" y="3886200"/>
            <a:chExt cx="3352800" cy="1447219"/>
          </a:xfrm>
        </p:grpSpPr>
        <p:pic>
          <p:nvPicPr>
            <p:cNvPr id="1026" name="Picture 2">
              <a:hlinkClick r:id="" action="ppaction://noaction">
                <a:snd r:embed="rId3" name="Séquence Go-Nogo 5 coos.wav"/>
              </a:hlinkClick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1" y="3886200"/>
              <a:ext cx="3352800" cy="1447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181600" y="3886200"/>
              <a:ext cx="685801" cy="14472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633136" y="0"/>
            <a:ext cx="185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OMM TASK 1</a:t>
            </a:r>
          </a:p>
        </p:txBody>
      </p:sp>
    </p:spTree>
    <p:extLst>
      <p:ext uri="{BB962C8B-B14F-4D97-AF65-F5344CB8AC3E}">
        <p14:creationId xmlns:p14="http://schemas.microsoft.com/office/powerpoint/2010/main" val="207641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514600"/>
            <a:ext cx="19050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hlinkClick r:id="" action="ppaction://noaction">
              <a:snd r:embed="rId2" name="Random_coo_2.5_001.wav"/>
            </a:hlinkClick>
          </p:cNvPr>
          <p:cNvSpPr/>
          <p:nvPr/>
        </p:nvSpPr>
        <p:spPr>
          <a:xfrm>
            <a:off x="2514600" y="2514600"/>
            <a:ext cx="1905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410200" y="2667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touché</a:t>
            </a:r>
          </a:p>
          <a:p>
            <a:pPr algn="ctr"/>
            <a:r>
              <a:rPr lang="en-US" dirty="0" smtClean="0"/>
              <a:t>&lt;500ms ?</a:t>
            </a:r>
            <a:endParaRPr lang="fr-FR" dirty="0"/>
          </a:p>
        </p:txBody>
      </p:sp>
      <p:grpSp>
        <p:nvGrpSpPr>
          <p:cNvPr id="24" name="Group 23"/>
          <p:cNvGrpSpPr/>
          <p:nvPr/>
        </p:nvGrpSpPr>
        <p:grpSpPr>
          <a:xfrm>
            <a:off x="6477000" y="2133600"/>
            <a:ext cx="2552700" cy="1524000"/>
            <a:chOff x="6477000" y="2133600"/>
            <a:chExt cx="2552700" cy="1524000"/>
          </a:xfrm>
        </p:grpSpPr>
        <p:grpSp>
          <p:nvGrpSpPr>
            <p:cNvPr id="14" name="Group 13"/>
            <p:cNvGrpSpPr/>
            <p:nvPr/>
          </p:nvGrpSpPr>
          <p:grpSpPr>
            <a:xfrm>
              <a:off x="7124700" y="2133600"/>
              <a:ext cx="1905000" cy="1524000"/>
              <a:chOff x="7010400" y="1066800"/>
              <a:chExt cx="1905000" cy="1524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010400" y="1447800"/>
                <a:ext cx="1905000" cy="1143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734696" y="1066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$$</a:t>
                </a:r>
                <a:endParaRPr lang="fr-FR" b="1" dirty="0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>
              <a:off x="6553200" y="2990165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77000" y="2983468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OUI</a:t>
              </a:r>
              <a:endParaRPr lang="fr-FR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77000" y="3962400"/>
            <a:ext cx="2552700" cy="1676400"/>
            <a:chOff x="6477000" y="3962400"/>
            <a:chExt cx="2552700" cy="1676400"/>
          </a:xfrm>
        </p:grpSpPr>
        <p:sp>
          <p:nvSpPr>
            <p:cNvPr id="11" name="Rectangle 10"/>
            <p:cNvSpPr/>
            <p:nvPr/>
          </p:nvSpPr>
          <p:spPr>
            <a:xfrm>
              <a:off x="7124700" y="4038600"/>
              <a:ext cx="1905000" cy="1143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53200" y="3962400"/>
              <a:ext cx="457200" cy="647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477000" y="4583668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NON</a:t>
              </a:r>
              <a:endParaRPr lang="fr-F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56976" y="5269468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Timeout 3s</a:t>
              </a:r>
              <a:endParaRPr lang="fr-FR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01546"/>
            <a:ext cx="900113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633136" y="0"/>
            <a:ext cx="1853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OMM TASK 1</a:t>
            </a:r>
          </a:p>
          <a:p>
            <a:pPr algn="ctr"/>
            <a:r>
              <a:rPr lang="en-US" sz="2400" b="1" dirty="0" smtClean="0"/>
              <a:t>Phase 1</a:t>
            </a:r>
            <a:endParaRPr lang="fr-F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3997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86200"/>
            <a:ext cx="1439480" cy="144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2514600"/>
            <a:ext cx="19050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hlinkClick r:id="" action="ppaction://noaction">
              <a:snd r:embed="rId3" name="Random_coo_2.5_001.wav"/>
            </a:hlinkClick>
          </p:cNvPr>
          <p:cNvSpPr/>
          <p:nvPr/>
        </p:nvSpPr>
        <p:spPr>
          <a:xfrm>
            <a:off x="2514600" y="2514600"/>
            <a:ext cx="1905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410200" y="2667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touché</a:t>
            </a:r>
          </a:p>
          <a:p>
            <a:pPr algn="ctr"/>
            <a:r>
              <a:rPr lang="en-US" dirty="0" smtClean="0"/>
              <a:t>&lt;500ms ?</a:t>
            </a:r>
            <a:endParaRPr lang="fr-FR" dirty="0"/>
          </a:p>
        </p:txBody>
      </p:sp>
      <p:grpSp>
        <p:nvGrpSpPr>
          <p:cNvPr id="24" name="Group 23"/>
          <p:cNvGrpSpPr/>
          <p:nvPr/>
        </p:nvGrpSpPr>
        <p:grpSpPr>
          <a:xfrm>
            <a:off x="6477000" y="2133600"/>
            <a:ext cx="2552700" cy="1524000"/>
            <a:chOff x="6477000" y="2133600"/>
            <a:chExt cx="2552700" cy="1524000"/>
          </a:xfrm>
        </p:grpSpPr>
        <p:grpSp>
          <p:nvGrpSpPr>
            <p:cNvPr id="14" name="Group 13"/>
            <p:cNvGrpSpPr/>
            <p:nvPr/>
          </p:nvGrpSpPr>
          <p:grpSpPr>
            <a:xfrm>
              <a:off x="7124700" y="2133600"/>
              <a:ext cx="1905000" cy="1524000"/>
              <a:chOff x="7010400" y="1066800"/>
              <a:chExt cx="1905000" cy="1524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010400" y="1447800"/>
                <a:ext cx="1905000" cy="1143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734696" y="1066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$$</a:t>
                </a:r>
                <a:endParaRPr lang="fr-FR" b="1" dirty="0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>
              <a:off x="6553200" y="2990165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77000" y="2983468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OUI</a:t>
              </a:r>
              <a:endParaRPr lang="fr-FR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77000" y="3962400"/>
            <a:ext cx="2552700" cy="1676400"/>
            <a:chOff x="6477000" y="3962400"/>
            <a:chExt cx="2552700" cy="1676400"/>
          </a:xfrm>
        </p:grpSpPr>
        <p:sp>
          <p:nvSpPr>
            <p:cNvPr id="11" name="Rectangle 10"/>
            <p:cNvSpPr/>
            <p:nvPr/>
          </p:nvSpPr>
          <p:spPr>
            <a:xfrm>
              <a:off x="7124700" y="4038600"/>
              <a:ext cx="1905000" cy="1143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53200" y="3962400"/>
              <a:ext cx="457200" cy="647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477000" y="4583668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NON</a:t>
              </a:r>
              <a:endParaRPr lang="fr-F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56976" y="5269468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Timeout 3s</a:t>
              </a:r>
              <a:endParaRPr lang="fr-FR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633136" y="0"/>
            <a:ext cx="1853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OMM TASK 1</a:t>
            </a:r>
          </a:p>
          <a:p>
            <a:pPr algn="ctr"/>
            <a:r>
              <a:rPr lang="en-US" sz="2400" b="1" dirty="0" smtClean="0"/>
              <a:t>Phase 2</a:t>
            </a:r>
            <a:endParaRPr lang="fr-FR" sz="24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234340" y="3886200"/>
            <a:ext cx="685801" cy="144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50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216</Words>
  <Application>Microsoft Office PowerPoint</Application>
  <PresentationFormat>On-screen Show (4:3)</PresentationFormat>
  <Paragraphs>62</Paragraphs>
  <Slides>5</Slides>
  <Notes>2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Belin</dc:creator>
  <cp:lastModifiedBy>Pascal Belin</cp:lastModifiedBy>
  <cp:revision>41</cp:revision>
  <dcterms:created xsi:type="dcterms:W3CDTF">2022-01-18T09:31:36Z</dcterms:created>
  <dcterms:modified xsi:type="dcterms:W3CDTF">2022-01-21T16:35:31Z</dcterms:modified>
</cp:coreProperties>
</file>