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>
        <p:scale>
          <a:sx n="90" d="100"/>
          <a:sy n="90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monkey has to press the screen during a 3-s window after a random coo begins to play in order to get a reward (3s </a:t>
            </a:r>
            <a:r>
              <a:rPr lang="en-US" dirty="0" err="1" smtClean="0"/>
              <a:t>baclk</a:t>
            </a:r>
            <a:r>
              <a:rPr lang="en-US" dirty="0" smtClean="0"/>
              <a:t> screen);</a:t>
            </a:r>
            <a:r>
              <a:rPr lang="en-US" baseline="0" dirty="0" smtClean="0"/>
              <a:t> if no response a green screen appears (aborted)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the monkey learns to </a:t>
            </a:r>
            <a:r>
              <a:rPr lang="en-US" baseline="0" dirty="0" err="1" smtClean="0"/>
              <a:t>repond</a:t>
            </a:r>
            <a:r>
              <a:rPr lang="en-US" baseline="0" dirty="0" smtClean="0"/>
              <a:t> only to the second sound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introduce an increasing duration of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: if the monkey presses during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: green screen (early response)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we progressively reduce the response window to 500ms (inter-onset-interval for the later sequences)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cooA</a:t>
            </a:r>
            <a:r>
              <a:rPr lang="en-US" baseline="0" dirty="0" smtClean="0"/>
              <a:t> duration: 50*level  50-500ms</a:t>
            </a:r>
          </a:p>
          <a:p>
            <a:r>
              <a:rPr lang="fr-FR" dirty="0" err="1" smtClean="0">
                <a:effectLst/>
              </a:rPr>
              <a:t>response_window</a:t>
            </a:r>
            <a:r>
              <a:rPr lang="fr-FR" dirty="0" smtClean="0">
                <a:effectLst/>
              </a:rPr>
              <a:t>=3000-250*</a:t>
            </a:r>
            <a:r>
              <a:rPr lang="fr-FR" dirty="0" err="1" smtClean="0">
                <a:effectLst/>
              </a:rPr>
              <a:t>level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the monkey learns to respond to the last (different) sound of a sequence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we introduce an increasing number of full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CooB</a:t>
            </a:r>
            <a:r>
              <a:rPr lang="en-US" baseline="0" dirty="0" smtClean="0"/>
              <a:t>: if the monkey presses during </a:t>
            </a:r>
            <a:r>
              <a:rPr lang="en-US" baseline="0" dirty="0" err="1" smtClean="0"/>
              <a:t>CooA</a:t>
            </a:r>
            <a:r>
              <a:rPr lang="en-US" baseline="0" dirty="0" smtClean="0"/>
              <a:t>: green screen (early response)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cooA</a:t>
            </a:r>
            <a:r>
              <a:rPr lang="en-US" baseline="0" dirty="0" smtClean="0"/>
              <a:t> number: between 1-2 (level </a:t>
            </a:r>
            <a:r>
              <a:rPr lang="en-US" baseline="0" dirty="0" smtClean="0"/>
              <a:t>1</a:t>
            </a:r>
            <a:r>
              <a:rPr lang="en-US" baseline="0" dirty="0" smtClean="0"/>
              <a:t>) to 1-7 (level </a:t>
            </a:r>
            <a:r>
              <a:rPr lang="en-US" baseline="0" dirty="0" smtClean="0"/>
              <a:t>6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200400" y="0"/>
            <a:ext cx="2724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 TASK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534274" y="5585807"/>
            <a:ext cx="985233" cy="460177"/>
            <a:chOff x="1534274" y="5585807"/>
            <a:chExt cx="1970466" cy="460177"/>
          </a:xfrm>
        </p:grpSpPr>
        <p:cxnSp>
          <p:nvCxnSpPr>
            <p:cNvPr id="2060" name="Straight Arrow Connector 2059"/>
            <p:cNvCxnSpPr/>
            <p:nvPr/>
          </p:nvCxnSpPr>
          <p:spPr>
            <a:xfrm>
              <a:off x="1534274" y="5585807"/>
              <a:ext cx="19704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17894" y="5738207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~200ms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9507" y="5295781"/>
            <a:ext cx="5154855" cy="965775"/>
            <a:chOff x="3498340" y="5295781"/>
            <a:chExt cx="4176022" cy="965775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3498340" y="5585807"/>
              <a:ext cx="417602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66736" y="5738336"/>
              <a:ext cx="1734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RESPONSE WINDOW</a:t>
              </a:r>
            </a:p>
            <a:p>
              <a:pPr algn="ctr"/>
              <a:r>
                <a:rPr lang="en-US" sz="1400" dirty="0"/>
                <a:t>3</a:t>
              </a:r>
              <a:r>
                <a:rPr lang="en-US" sz="1400" dirty="0" smtClean="0"/>
                <a:t>000ms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661958" y="529578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650822" y="685800"/>
            <a:ext cx="1268739" cy="4757967"/>
            <a:chOff x="7650822" y="685800"/>
            <a:chExt cx="1268739" cy="475796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650822" y="2259449"/>
              <a:ext cx="0" cy="31843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7672232" y="685800"/>
              <a:ext cx="1247329" cy="1596597"/>
              <a:chOff x="6962036" y="649934"/>
              <a:chExt cx="1247329" cy="1596597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964166" y="1447800"/>
                <a:ext cx="1143000" cy="7987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B05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2036" y="649934"/>
                <a:ext cx="124732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NO RESPONSE</a:t>
                </a:r>
              </a:p>
              <a:p>
                <a:pPr algn="ctr"/>
                <a:r>
                  <a:rPr lang="en-US" sz="1400" dirty="0" smtClean="0"/>
                  <a:t>Aborted trial</a:t>
                </a:r>
              </a:p>
              <a:p>
                <a:pPr algn="ctr"/>
                <a:r>
                  <a:rPr lang="en-US" sz="1400" dirty="0"/>
                  <a:t>2-s </a:t>
                </a:r>
                <a:r>
                  <a:rPr lang="en-US" sz="1400" dirty="0" smtClean="0"/>
                  <a:t>timeout</a:t>
                </a:r>
                <a:endParaRPr lang="en-US" sz="14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024873" y="2819400"/>
            <a:ext cx="1644699" cy="2614007"/>
            <a:chOff x="1024873" y="2819400"/>
            <a:chExt cx="1644699" cy="261400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0" y="5281007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024873" y="2819400"/>
              <a:ext cx="1644699" cy="2614007"/>
              <a:chOff x="796273" y="2819400"/>
              <a:chExt cx="1644699" cy="26140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7972" y="2819400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9" name="TextBox 2048"/>
              <p:cNvSpPr txBox="1"/>
              <p:nvPr/>
            </p:nvSpPr>
            <p:spPr>
              <a:xfrm>
                <a:off x="796273" y="4800600"/>
                <a:ext cx="10325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DETECTION</a:t>
                </a:r>
                <a:endParaRPr lang="fr-FR" sz="14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287698" y="3602381"/>
                <a:ext cx="5137" cy="18310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51146" y="3047999"/>
                <a:ext cx="457200" cy="341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16784" y="1905000"/>
            <a:ext cx="1693091" cy="3520871"/>
            <a:chOff x="4516784" y="1905000"/>
            <a:chExt cx="1693091" cy="3520871"/>
          </a:xfrm>
        </p:grpSpPr>
        <p:grpSp>
          <p:nvGrpSpPr>
            <p:cNvPr id="47" name="Group 46"/>
            <p:cNvGrpSpPr/>
            <p:nvPr/>
          </p:nvGrpSpPr>
          <p:grpSpPr>
            <a:xfrm>
              <a:off x="4516784" y="1905000"/>
              <a:ext cx="1693091" cy="1676400"/>
              <a:chOff x="4521756" y="1905000"/>
              <a:chExt cx="1693091" cy="1676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00600" y="2782669"/>
                <a:ext cx="1143000" cy="7987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521756" y="1905000"/>
                <a:ext cx="169309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CORRECT RESPONSE</a:t>
                </a:r>
              </a:p>
              <a:p>
                <a:pPr algn="ctr"/>
                <a:r>
                  <a:rPr lang="en-US" sz="1400" b="1" dirty="0" smtClean="0"/>
                  <a:t>reward</a:t>
                </a:r>
              </a:p>
              <a:p>
                <a:pPr algn="ctr"/>
                <a:r>
                  <a:rPr lang="en-US" sz="1400" dirty="0"/>
                  <a:t>2</a:t>
                </a:r>
                <a:r>
                  <a:rPr lang="en-US" sz="1400" dirty="0" smtClean="0"/>
                  <a:t>-s black screen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H="1">
              <a:off x="4790326" y="3571126"/>
              <a:ext cx="10274" cy="185474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66006" y="3887438"/>
            <a:ext cx="1253156" cy="1563519"/>
            <a:chOff x="3237500" y="3849469"/>
            <a:chExt cx="1253156" cy="1563519"/>
          </a:xfrm>
        </p:grpSpPr>
        <p:sp>
          <p:nvSpPr>
            <p:cNvPr id="51" name="TextBox 50"/>
            <p:cNvSpPr txBox="1"/>
            <p:nvPr/>
          </p:nvSpPr>
          <p:spPr>
            <a:xfrm>
              <a:off x="3237500" y="4686431"/>
              <a:ext cx="6002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Coo</a:t>
              </a:r>
              <a:endParaRPr lang="en-US" sz="1400" b="1" dirty="0" smtClean="0"/>
            </a:p>
            <a:p>
              <a:pPr algn="ctr"/>
              <a:r>
                <a:rPr lang="en-US" sz="1400" b="1" dirty="0" smtClean="0"/>
                <a:t>onset</a:t>
              </a:r>
              <a:endParaRPr lang="fr-FR" sz="1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504740" y="3849469"/>
              <a:ext cx="985916" cy="1563519"/>
              <a:chOff x="3504740" y="3849469"/>
              <a:chExt cx="985916" cy="1563519"/>
            </a:xfrm>
          </p:grpSpPr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740" y="3849469"/>
                <a:ext cx="985916" cy="798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4" name="Straight Connector 53"/>
              <p:cNvCxnSpPr/>
              <p:nvPr/>
            </p:nvCxnSpPr>
            <p:spPr>
              <a:xfrm>
                <a:off x="3513445" y="4648200"/>
                <a:ext cx="1716" cy="7647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515474" y="52578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2590800" y="38216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3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8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1_part 1</a:t>
            </a:r>
            <a:endParaRPr lang="fr-FR" sz="2400" b="1" dirty="0"/>
          </a:p>
          <a:p>
            <a:pPr algn="ctr"/>
            <a:r>
              <a:rPr lang="en-US" sz="2400" b="1" dirty="0" smtClean="0"/>
              <a:t>10 levels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48727" y="5581305"/>
            <a:ext cx="30914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5738336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</a:p>
          <a:p>
            <a:pPr algn="ctr"/>
            <a:r>
              <a:rPr lang="en-US" sz="1400" b="1" dirty="0" smtClean="0"/>
              <a:t>window</a:t>
            </a:r>
          </a:p>
          <a:p>
            <a:pPr algn="ctr"/>
            <a:r>
              <a:rPr lang="en-US" sz="1400" dirty="0" smtClean="0"/>
              <a:t>Reduced from </a:t>
            </a:r>
          </a:p>
          <a:p>
            <a:pPr algn="ctr"/>
            <a:r>
              <a:rPr lang="en-US" sz="1400" dirty="0" smtClean="0"/>
              <a:t>3000 to  </a:t>
            </a:r>
            <a:r>
              <a:rPr lang="en-US" sz="1400" dirty="0"/>
              <a:t>5</a:t>
            </a:r>
            <a:r>
              <a:rPr lang="en-US" sz="1400" dirty="0" smtClean="0"/>
              <a:t>00ms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24873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132132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0292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105400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056041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2895600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047915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9121"/>
            <a:ext cx="986527" cy="79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0237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smtClean="0"/>
              <a:t>Coo2</a:t>
            </a:r>
            <a:endParaRPr lang="fr-FR" sz="1400" b="1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12" y="3887438"/>
            <a:ext cx="985916" cy="79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33528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0140" y="3810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41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887438"/>
            <a:ext cx="4572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811278" y="5581305"/>
            <a:ext cx="565436" cy="256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17684" y="4689713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38400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smtClean="0"/>
              <a:t>Coo1</a:t>
            </a:r>
            <a:endParaRPr lang="fr-FR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209800" y="5736266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Coo1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Duration</a:t>
            </a:r>
          </a:p>
          <a:p>
            <a:pPr algn="ctr"/>
            <a:r>
              <a:rPr lang="en-US" sz="1400" dirty="0" smtClean="0"/>
              <a:t>Increased from </a:t>
            </a:r>
          </a:p>
          <a:p>
            <a:pPr algn="ctr"/>
            <a:r>
              <a:rPr lang="en-US" sz="1400" dirty="0" smtClean="0"/>
              <a:t>50 to 500ms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877174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8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7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1_part 2</a:t>
            </a:r>
          </a:p>
          <a:p>
            <a:pPr algn="ctr"/>
            <a:r>
              <a:rPr lang="en-US" sz="2400" b="1" dirty="0" smtClean="0"/>
              <a:t> 6 Levels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105400" y="5581305"/>
            <a:ext cx="986528" cy="128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24400" y="573833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</a:p>
          <a:p>
            <a:pPr algn="ctr"/>
            <a:r>
              <a:rPr lang="en-US" sz="1400" b="1" dirty="0" smtClean="0"/>
              <a:t>window</a:t>
            </a:r>
          </a:p>
          <a:p>
            <a:pPr algn="ctr"/>
            <a:r>
              <a:rPr lang="en-US" sz="1400" dirty="0" smtClean="0"/>
              <a:t>500 </a:t>
            </a:r>
            <a:r>
              <a:rPr lang="en-US" sz="1400" dirty="0" err="1" smtClean="0"/>
              <a:t>ms</a:t>
            </a:r>
            <a:endParaRPr lang="en-US" sz="1400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24873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638800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5626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612068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505643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3345202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97517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9121"/>
            <a:ext cx="986527" cy="79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7763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smtClean="0"/>
              <a:t>Coo2</a:t>
            </a:r>
            <a:endParaRPr lang="fr-FR" sz="1400" b="1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12" y="3887438"/>
            <a:ext cx="985916" cy="79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51054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6812" y="3810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72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08346" y="5581305"/>
            <a:ext cx="299705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09800" y="573626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Number of </a:t>
            </a:r>
            <a:r>
              <a:rPr lang="en-US" sz="1400" b="1" dirty="0" smtClean="0"/>
              <a:t>Coo1</a:t>
            </a:r>
            <a:endParaRPr lang="en-US" sz="1400" b="1" dirty="0" smtClean="0"/>
          </a:p>
          <a:p>
            <a:pPr algn="ctr"/>
            <a:r>
              <a:rPr lang="en-US" sz="1400" dirty="0" smtClean="0"/>
              <a:t>Increased from </a:t>
            </a:r>
          </a:p>
          <a:p>
            <a:pPr algn="ctr"/>
            <a:r>
              <a:rPr lang="en-US" sz="1400" dirty="0" smtClean="0"/>
              <a:t>1 -2 to  1-7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73" y="3899754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3" y="3899754"/>
            <a:ext cx="986527" cy="78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2766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9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877174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8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257</Words>
  <Application>Microsoft Office PowerPoint</Application>
  <PresentationFormat>On-screen Show (4:3)</PresentationFormat>
  <Paragraphs>74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68</cp:revision>
  <dcterms:created xsi:type="dcterms:W3CDTF">2022-01-18T09:31:36Z</dcterms:created>
  <dcterms:modified xsi:type="dcterms:W3CDTF">2022-05-05T13:29:44Z</dcterms:modified>
</cp:coreProperties>
</file>