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6" autoAdjust="0"/>
  </p:normalViewPr>
  <p:slideViewPr>
    <p:cSldViewPr>
      <p:cViewPr>
        <p:scale>
          <a:sx n="90" d="100"/>
          <a:sy n="90" d="100"/>
        </p:scale>
        <p:origin x="19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0E8B-5375-4866-9280-845CC2BA6C2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2D560-4C87-49C4-A793-549D588D90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4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smtClean="0"/>
              <a:t>monkey </a:t>
            </a:r>
            <a:r>
              <a:rPr lang="en-US" baseline="0" dirty="0" smtClean="0"/>
              <a:t>first learns </a:t>
            </a:r>
            <a:r>
              <a:rPr lang="en-US" baseline="0" dirty="0" smtClean="0"/>
              <a:t>to </a:t>
            </a:r>
            <a:r>
              <a:rPr lang="en-US" baseline="0" dirty="0" smtClean="0"/>
              <a:t>wait increasingly longer for the coo that opens the (decreasing) response window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Random delay: N*500ms ; N = random between 1-Level	</a:t>
            </a:r>
            <a:endParaRPr lang="en-US" baseline="0" dirty="0" smtClean="0"/>
          </a:p>
          <a:p>
            <a:r>
              <a:rPr lang="en-US" baseline="0" dirty="0" smtClean="0">
                <a:effectLst/>
              </a:rPr>
              <a:t>R</a:t>
            </a:r>
            <a:r>
              <a:rPr lang="fr-FR" dirty="0" err="1" smtClean="0">
                <a:effectLst/>
              </a:rPr>
              <a:t>esponse_window</a:t>
            </a:r>
            <a:r>
              <a:rPr lang="fr-FR" dirty="0" smtClean="0">
                <a:effectLst/>
              </a:rPr>
              <a:t>=2250-250*</a:t>
            </a:r>
            <a:r>
              <a:rPr lang="fr-FR" dirty="0" err="1" smtClean="0">
                <a:effectLst/>
              </a:rPr>
              <a:t>level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Here the monkey learns to respond to the </a:t>
            </a:r>
            <a:r>
              <a:rPr lang="en-US" baseline="0" dirty="0" smtClean="0"/>
              <a:t>target while withholding response to the distractors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Distractors are decreasingly </a:t>
            </a:r>
            <a:r>
              <a:rPr lang="en-US" baseline="0" smtClean="0"/>
              <a:t>attenuated from </a:t>
            </a:r>
            <a:r>
              <a:rPr lang="en-US" baseline="0" dirty="0" smtClean="0"/>
              <a:t>-40dB (level 1) for 0 dB (level 5)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2D560-4C87-49C4-A793-549D588D90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0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99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2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5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E2DD-BF9E-4CF2-99F8-8C1D2D4F84CA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62FC-8E52-4694-B4C7-2B4F19A5FD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4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858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556958" y="0"/>
            <a:ext cx="194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TASK </a:t>
            </a:r>
            <a:r>
              <a:rPr lang="en-US" sz="2400" b="1" dirty="0" smtClean="0"/>
              <a:t>3_part 1</a:t>
            </a:r>
          </a:p>
          <a:p>
            <a:pPr algn="ctr"/>
            <a:r>
              <a:rPr lang="en-US" sz="2400" dirty="0" smtClean="0"/>
              <a:t>7 levels</a:t>
            </a:r>
            <a:endParaRPr lang="fr-FR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348727" y="5581305"/>
            <a:ext cx="30914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86200" y="5738336"/>
            <a:ext cx="213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Response </a:t>
            </a:r>
            <a:r>
              <a:rPr lang="en-US" sz="1400" b="1" dirty="0" smtClean="0"/>
              <a:t>window</a:t>
            </a:r>
            <a:endParaRPr lang="en-US" sz="1400" b="1" dirty="0" smtClean="0"/>
          </a:p>
          <a:p>
            <a:pPr algn="ctr"/>
            <a:r>
              <a:rPr lang="en-US" sz="1400" dirty="0" smtClean="0"/>
              <a:t>Reduced from </a:t>
            </a:r>
          </a:p>
          <a:p>
            <a:pPr algn="ctr"/>
            <a:r>
              <a:rPr lang="en-US" sz="1400" dirty="0" smtClean="0"/>
              <a:t>2000 </a:t>
            </a:r>
            <a:r>
              <a:rPr lang="en-US" sz="1400" dirty="0" smtClean="0"/>
              <a:t>to  500ms in 250 </a:t>
            </a:r>
            <a:r>
              <a:rPr lang="en-US" sz="1400" dirty="0" err="1" smtClean="0"/>
              <a:t>ms</a:t>
            </a:r>
            <a:r>
              <a:rPr lang="en-US" sz="1400" dirty="0" smtClean="0"/>
              <a:t> steps</a:t>
            </a:r>
          </a:p>
          <a:p>
            <a:pPr algn="ctr"/>
            <a:endParaRPr lang="en-US" sz="1400" dirty="0" smtClean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440161" y="2259449"/>
            <a:ext cx="0" cy="31843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451001" y="1483666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extBox 93"/>
          <p:cNvSpPr txBox="1"/>
          <p:nvPr/>
        </p:nvSpPr>
        <p:spPr>
          <a:xfrm>
            <a:off x="6448871" y="950266"/>
            <a:ext cx="124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 RESPONSE</a:t>
            </a:r>
          </a:p>
          <a:p>
            <a:pPr algn="ctr"/>
            <a:r>
              <a:rPr lang="en-US" sz="1400" dirty="0" smtClean="0"/>
              <a:t>Aborted trial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572" y="2819400"/>
            <a:ext cx="1143000" cy="798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9" name="TextBox 2048"/>
          <p:cNvSpPr txBox="1"/>
          <p:nvPr/>
        </p:nvSpPr>
        <p:spPr>
          <a:xfrm>
            <a:off x="1024873" y="4797623"/>
            <a:ext cx="103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DETECTION</a:t>
            </a:r>
            <a:endParaRPr lang="fr-FR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518863" y="3602381"/>
            <a:ext cx="5137" cy="18310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879746" y="3047999"/>
            <a:ext cx="457200" cy="3415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132132" y="2782669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TextBox 95"/>
          <p:cNvSpPr txBox="1"/>
          <p:nvPr/>
        </p:nvSpPr>
        <p:spPr>
          <a:xfrm>
            <a:off x="5029200" y="2286000"/>
            <a:ext cx="134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CORRECT </a:t>
            </a:r>
          </a:p>
          <a:p>
            <a:pPr algn="ctr"/>
            <a:r>
              <a:rPr lang="en-US" sz="1400" dirty="0"/>
              <a:t>2</a:t>
            </a:r>
            <a:r>
              <a:rPr lang="en-US" sz="1400" dirty="0" smtClean="0"/>
              <a:t>-s black screen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5105400" y="3581759"/>
            <a:ext cx="10274" cy="1854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056041" y="1460718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TextBox 91"/>
          <p:cNvSpPr txBox="1"/>
          <p:nvPr/>
        </p:nvSpPr>
        <p:spPr>
          <a:xfrm>
            <a:off x="2895600" y="924580"/>
            <a:ext cx="145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EARLY RESPONSE</a:t>
            </a:r>
          </a:p>
          <a:p>
            <a:pPr algn="ctr"/>
            <a:r>
              <a:rPr lang="en-US" sz="1400" dirty="0" smtClean="0"/>
              <a:t>2-s timeout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047915" y="2133600"/>
            <a:ext cx="0" cy="3302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23701" y="4724400"/>
            <a:ext cx="70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Onset </a:t>
            </a:r>
          </a:p>
          <a:p>
            <a:pPr algn="ctr"/>
            <a:r>
              <a:rPr lang="en-US" sz="1400" b="1" dirty="0" smtClean="0"/>
              <a:t>Target</a:t>
            </a:r>
            <a:endParaRPr lang="fr-FR" sz="1400" b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3352800" y="4686169"/>
            <a:ext cx="1716" cy="764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10140" y="38100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4197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3887438"/>
            <a:ext cx="457200" cy="79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1524000" y="2819400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1877174" y="3047999"/>
            <a:ext cx="457200" cy="34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524000" y="5583866"/>
            <a:ext cx="182472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7800" y="5751493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Variable Delay</a:t>
            </a:r>
          </a:p>
          <a:p>
            <a:pPr algn="ctr"/>
            <a:r>
              <a:rPr lang="en-US" sz="1400" dirty="0" smtClean="0"/>
              <a:t>Max: level *500ms</a:t>
            </a:r>
            <a:endParaRPr lang="en-US" sz="1400" dirty="0" smtClean="0"/>
          </a:p>
          <a:p>
            <a:pPr algn="ctr"/>
            <a:r>
              <a:rPr lang="en-US" sz="1400" dirty="0" smtClean="0"/>
              <a:t>500ms to 3500ms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81" y="3652937"/>
            <a:ext cx="999917" cy="102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77482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684" y="2819400"/>
            <a:ext cx="1143000" cy="7987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3556957" y="0"/>
            <a:ext cx="194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TASK 1_part 2</a:t>
            </a:r>
          </a:p>
          <a:p>
            <a:pPr algn="ctr"/>
            <a:r>
              <a:rPr lang="en-US" sz="2400" b="1" dirty="0" smtClean="0"/>
              <a:t> </a:t>
            </a:r>
            <a:r>
              <a:rPr lang="en-US" sz="2400" b="1" dirty="0" smtClean="0"/>
              <a:t>5 </a:t>
            </a:r>
            <a:r>
              <a:rPr lang="en-US" sz="2400" b="1" dirty="0" smtClean="0"/>
              <a:t>Levels</a:t>
            </a:r>
            <a:endParaRPr lang="fr-FR" sz="24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00" y="5433407"/>
            <a:ext cx="891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105400" y="5581305"/>
            <a:ext cx="986528" cy="128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24400" y="5738336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Response </a:t>
            </a:r>
          </a:p>
          <a:p>
            <a:pPr algn="ctr"/>
            <a:r>
              <a:rPr lang="en-US" sz="1400" b="1" dirty="0" smtClean="0"/>
              <a:t>window</a:t>
            </a:r>
          </a:p>
          <a:p>
            <a:pPr algn="ctr"/>
            <a:r>
              <a:rPr lang="en-US" sz="1400" dirty="0" smtClean="0"/>
              <a:t>500 </a:t>
            </a:r>
            <a:r>
              <a:rPr lang="en-US" sz="1400" dirty="0" err="1" smtClean="0"/>
              <a:t>ms</a:t>
            </a:r>
            <a:endParaRPr lang="en-US" sz="1400" dirty="0" smtClean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6440161" y="2259449"/>
            <a:ext cx="0" cy="31843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451001" y="1483666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extBox 93"/>
          <p:cNvSpPr txBox="1"/>
          <p:nvPr/>
        </p:nvSpPr>
        <p:spPr>
          <a:xfrm>
            <a:off x="6448871" y="950266"/>
            <a:ext cx="124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NO RESPONSE</a:t>
            </a:r>
          </a:p>
          <a:p>
            <a:pPr algn="ctr"/>
            <a:r>
              <a:rPr lang="en-US" sz="1400" dirty="0" smtClean="0"/>
              <a:t>Aborted trial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6572" y="2819400"/>
            <a:ext cx="1143000" cy="798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9" name="TextBox 2048"/>
          <p:cNvSpPr txBox="1"/>
          <p:nvPr/>
        </p:nvSpPr>
        <p:spPr>
          <a:xfrm>
            <a:off x="1052699" y="4797623"/>
            <a:ext cx="103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DETECTION</a:t>
            </a:r>
            <a:endParaRPr lang="fr-FR" sz="1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518863" y="3602381"/>
            <a:ext cx="5137" cy="18310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879746" y="3047999"/>
            <a:ext cx="457200" cy="3415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5638800" y="2782669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TextBox 95"/>
          <p:cNvSpPr txBox="1"/>
          <p:nvPr/>
        </p:nvSpPr>
        <p:spPr>
          <a:xfrm>
            <a:off x="5562600" y="2286000"/>
            <a:ext cx="134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CORRECT </a:t>
            </a:r>
          </a:p>
          <a:p>
            <a:pPr algn="ctr"/>
            <a:r>
              <a:rPr lang="en-US" sz="1400" dirty="0"/>
              <a:t>2</a:t>
            </a:r>
            <a:r>
              <a:rPr lang="en-US" sz="1400" dirty="0" smtClean="0"/>
              <a:t>-s black screen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5612068" y="3581759"/>
            <a:ext cx="10274" cy="1854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505643" y="1460718"/>
            <a:ext cx="1143000" cy="7987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TextBox 91"/>
          <p:cNvSpPr txBox="1"/>
          <p:nvPr/>
        </p:nvSpPr>
        <p:spPr>
          <a:xfrm>
            <a:off x="3345202" y="924580"/>
            <a:ext cx="145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EARLY RESPONSE</a:t>
            </a:r>
          </a:p>
          <a:p>
            <a:pPr algn="ctr"/>
            <a:r>
              <a:rPr lang="en-US" sz="1400" dirty="0" smtClean="0"/>
              <a:t>2-s timeout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497517" y="2133600"/>
            <a:ext cx="0" cy="3302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76301" y="4724400"/>
            <a:ext cx="70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 Onset </a:t>
            </a:r>
          </a:p>
          <a:p>
            <a:pPr algn="ctr"/>
            <a:r>
              <a:rPr lang="en-US" sz="1400" b="1" dirty="0" smtClean="0"/>
              <a:t>Target</a:t>
            </a:r>
            <a:endParaRPr lang="fr-FR" sz="1400" b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105400" y="4686169"/>
            <a:ext cx="1716" cy="764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66812" y="38100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7200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Coo1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108346" y="5581305"/>
            <a:ext cx="299705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81680" y="573626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1-7 </a:t>
            </a:r>
            <a:r>
              <a:rPr lang="en-US" sz="1400" b="1" dirty="0" smtClean="0"/>
              <a:t>Distractors </a:t>
            </a:r>
            <a:r>
              <a:rPr lang="en-US" sz="1400" dirty="0" smtClean="0"/>
              <a:t>Amplitude increased</a:t>
            </a:r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276600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997" y="3810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Coo1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2819400"/>
            <a:ext cx="1143000" cy="7987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905000" y="3047999"/>
            <a:ext cx="457200" cy="341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954" y="4167452"/>
            <a:ext cx="972446" cy="40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083" y="3652937"/>
            <a:ext cx="999917" cy="102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56" y="4162194"/>
            <a:ext cx="972446" cy="40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22" y="4162194"/>
            <a:ext cx="972446" cy="40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116772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142</Words>
  <Application>Microsoft Office PowerPoint</Application>
  <PresentationFormat>On-screen Show (4:3)</PresentationFormat>
  <Paragraphs>45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Belin</dc:creator>
  <cp:lastModifiedBy>Pascal Belin</cp:lastModifiedBy>
  <cp:revision>75</cp:revision>
  <dcterms:created xsi:type="dcterms:W3CDTF">2022-01-18T09:31:36Z</dcterms:created>
  <dcterms:modified xsi:type="dcterms:W3CDTF">2023-03-14T16:23:40Z</dcterms:modified>
</cp:coreProperties>
</file>