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2 consecutive </a:t>
            </a:r>
            <a:r>
              <a:rPr lang="en-US" dirty="0" err="1" smtClean="0"/>
              <a:t>stim</a:t>
            </a:r>
            <a:r>
              <a:rPr lang="en-US" dirty="0" smtClean="0"/>
              <a:t> in a random order: one Target, one Distractor</a:t>
            </a:r>
          </a:p>
          <a:p>
            <a:r>
              <a:rPr lang="en-US" baseline="0" dirty="0" smtClean="0"/>
              <a:t>Only the Target is rewarded</a:t>
            </a:r>
          </a:p>
          <a:p>
            <a:r>
              <a:rPr lang="en-US" baseline="0" dirty="0" smtClean="0"/>
              <a:t>5 steps with distractors of </a:t>
            </a:r>
            <a:r>
              <a:rPr lang="en-US" baseline="0" smtClean="0"/>
              <a:t>increasing loudness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200400" y="0"/>
            <a:ext cx="2212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  <a:p>
            <a:pPr algn="ctr"/>
            <a:r>
              <a:rPr lang="en-US" sz="2400" b="1" dirty="0" smtClean="0"/>
              <a:t>Case Target first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58178" y="5295781"/>
            <a:ext cx="280849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244556" y="5738336"/>
              <a:ext cx="2578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44157" y="685800"/>
            <a:ext cx="1703480" cy="4757967"/>
            <a:chOff x="7444157" y="685800"/>
            <a:chExt cx="1703480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444157" y="685800"/>
              <a:ext cx="1703480" cy="1828800"/>
              <a:chOff x="6733961" y="649934"/>
              <a:chExt cx="1703480" cy="1828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6800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33961" y="649934"/>
                <a:ext cx="17034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 smtClean="0"/>
                  <a:t>(not counted in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)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692697" y="1905000"/>
            <a:ext cx="1341265" cy="3520871"/>
            <a:chOff x="4692697" y="1905000"/>
            <a:chExt cx="1341265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7" y="1905000"/>
              <a:ext cx="1341265" cy="1676400"/>
              <a:chOff x="4697669" y="1905000"/>
              <a:chExt cx="1341265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9" y="1905000"/>
                <a:ext cx="13412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ON TARGET</a:t>
                </a:r>
              </a:p>
              <a:p>
                <a:pPr algn="ctr"/>
                <a:r>
                  <a:rPr lang="en-US" sz="1400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22828" y="3890982"/>
            <a:ext cx="1339596" cy="1563519"/>
            <a:chOff x="3503484" y="3849469"/>
            <a:chExt cx="1339596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728656" y="4910279"/>
              <a:ext cx="757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TARGET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1339596" cy="1563519"/>
              <a:chOff x="3503484" y="3849469"/>
              <a:chExt cx="133959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39" y="3849469"/>
                <a:ext cx="1338341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66673" y="3886200"/>
            <a:ext cx="1455828" cy="1548054"/>
            <a:chOff x="5566673" y="3886200"/>
            <a:chExt cx="1455828" cy="154805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673" y="3886200"/>
              <a:ext cx="1455828" cy="78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5573233" y="4669466"/>
              <a:ext cx="1716" cy="7647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0436" y="4953000"/>
              <a:ext cx="1167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DISTRACTOR</a:t>
              </a:r>
              <a:endParaRPr lang="fr-FR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68530" y="685800"/>
            <a:ext cx="1408014" cy="4757967"/>
            <a:chOff x="7591891" y="685800"/>
            <a:chExt cx="1408014" cy="475796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650822" y="3571126"/>
              <a:ext cx="0" cy="1872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591891" y="685800"/>
              <a:ext cx="1408014" cy="2895600"/>
              <a:chOff x="6881695" y="649934"/>
              <a:chExt cx="1408014" cy="2895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64166" y="27468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81695" y="649934"/>
                <a:ext cx="14080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</a:t>
                </a:r>
              </a:p>
              <a:p>
                <a:pPr algn="ctr"/>
                <a:r>
                  <a:rPr lang="en-US" sz="1400" b="1" dirty="0" smtClean="0"/>
                  <a:t>ON DISTRACTOR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0257" y="0"/>
            <a:ext cx="185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Variantes </a:t>
            </a:r>
            <a:r>
              <a:rPr lang="fr-FR" dirty="0" err="1" smtClean="0"/>
              <a:t>Task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Toujours 1 cible (</a:t>
            </a:r>
            <a:r>
              <a:rPr lang="fr-FR" sz="2800" dirty="0" err="1" smtClean="0"/>
              <a:t>CooA</a:t>
            </a:r>
            <a:r>
              <a:rPr lang="fr-FR" sz="2800" dirty="0" smtClean="0"/>
              <a:t>), nombre grandissant de </a:t>
            </a:r>
            <a:r>
              <a:rPr lang="fr-FR" sz="2800" dirty="0" err="1" smtClean="0"/>
              <a:t>distracteurs</a:t>
            </a:r>
            <a:endParaRPr lang="fr-FR" sz="2800" dirty="0" smtClean="0"/>
          </a:p>
          <a:p>
            <a:r>
              <a:rPr lang="fr-FR" sz="2800" dirty="0" smtClean="0"/>
              <a:t>Task4: 1 cible, 1 </a:t>
            </a:r>
            <a:r>
              <a:rPr lang="fr-FR" sz="2800" dirty="0" err="1" smtClean="0"/>
              <a:t>distracteur</a:t>
            </a:r>
            <a:r>
              <a:rPr lang="fr-FR" sz="2800" dirty="0"/>
              <a:t> </a:t>
            </a:r>
            <a:r>
              <a:rPr lang="fr-FR" sz="2800" dirty="0" smtClean="0"/>
              <a:t>(</a:t>
            </a:r>
            <a:r>
              <a:rPr lang="fr-FR" sz="2800" dirty="0" err="1" smtClean="0"/>
              <a:t>CooB</a:t>
            </a:r>
            <a:r>
              <a:rPr lang="fr-FR" sz="2800" dirty="0" smtClean="0"/>
              <a:t>): 5 niveaux de volume (niveau 5: même niveau sonore)</a:t>
            </a:r>
          </a:p>
          <a:p>
            <a:r>
              <a:rPr lang="fr-FR" sz="2800" dirty="0" smtClean="0"/>
              <a:t>Task4_1: 1 cible , 2 </a:t>
            </a:r>
            <a:r>
              <a:rPr lang="fr-FR" sz="2800" dirty="0" err="1" smtClean="0"/>
              <a:t>distracteurs</a:t>
            </a:r>
            <a:r>
              <a:rPr lang="fr-FR" sz="2800" dirty="0" smtClean="0"/>
              <a:t> (</a:t>
            </a:r>
            <a:r>
              <a:rPr lang="fr-FR" sz="2800" dirty="0" err="1" smtClean="0"/>
              <a:t>CooB</a:t>
            </a:r>
            <a:r>
              <a:rPr lang="fr-FR" sz="2800" dirty="0" smtClean="0"/>
              <a:t>, </a:t>
            </a:r>
            <a:r>
              <a:rPr lang="fr-FR" sz="2800" dirty="0" err="1" smtClean="0"/>
              <a:t>CooC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Task4_2: 1 cible, 4 </a:t>
            </a:r>
            <a:r>
              <a:rPr lang="fr-FR" sz="2800" dirty="0" err="1" smtClean="0"/>
              <a:t>distracteurs</a:t>
            </a:r>
            <a:r>
              <a:rPr lang="fr-FR" sz="2800" dirty="0" smtClean="0"/>
              <a:t>(</a:t>
            </a:r>
            <a:r>
              <a:rPr lang="fr-FR" sz="2800" dirty="0" err="1" smtClean="0"/>
              <a:t>CooB</a:t>
            </a:r>
            <a:r>
              <a:rPr lang="fr-FR" sz="2800" dirty="0" smtClean="0"/>
              <a:t>, C, D, E)</a:t>
            </a:r>
          </a:p>
          <a:p>
            <a:r>
              <a:rPr lang="fr-FR" sz="2800" dirty="0" smtClean="0"/>
              <a:t>Task4_3: 1 cible, 4 </a:t>
            </a:r>
            <a:r>
              <a:rPr lang="fr-FR" sz="2800" dirty="0" err="1" smtClean="0"/>
              <a:t>distracteurs</a:t>
            </a:r>
            <a:r>
              <a:rPr lang="fr-FR" sz="2800" dirty="0" smtClean="0"/>
              <a:t> (COOB et 3 </a:t>
            </a:r>
            <a:r>
              <a:rPr lang="fr-FR" sz="2800" dirty="0" err="1" smtClean="0"/>
              <a:t>morphs</a:t>
            </a:r>
            <a:r>
              <a:rPr lang="fr-FR" sz="2800" dirty="0" smtClean="0"/>
              <a:t> </a:t>
            </a:r>
            <a:r>
              <a:rPr lang="fr-FR" sz="2800" dirty="0" err="1" smtClean="0"/>
              <a:t>CooA-CooB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4413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143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Variantes Task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61</cp:revision>
  <dcterms:created xsi:type="dcterms:W3CDTF">2022-01-18T09:31:36Z</dcterms:created>
  <dcterms:modified xsi:type="dcterms:W3CDTF">2023-06-26T08:05:55Z</dcterms:modified>
</cp:coreProperties>
</file>