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7ABF-C372-4525-8911-D627B6A21965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7031-45EF-4885-9F8C-37E62D15A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0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7ABF-C372-4525-8911-D627B6A21965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7031-45EF-4885-9F8C-37E62D15A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98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7ABF-C372-4525-8911-D627B6A21965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7031-45EF-4885-9F8C-37E62D15A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0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7ABF-C372-4525-8911-D627B6A21965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7031-45EF-4885-9F8C-37E62D15A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44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7ABF-C372-4525-8911-D627B6A21965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7031-45EF-4885-9F8C-37E62D15A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54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7ABF-C372-4525-8911-D627B6A21965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7031-45EF-4885-9F8C-37E62D15A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4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7ABF-C372-4525-8911-D627B6A21965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7031-45EF-4885-9F8C-37E62D15A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7ABF-C372-4525-8911-D627B6A21965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7031-45EF-4885-9F8C-37E62D15A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78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7ABF-C372-4525-8911-D627B6A21965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7031-45EF-4885-9F8C-37E62D15A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0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7ABF-C372-4525-8911-D627B6A21965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7031-45EF-4885-9F8C-37E62D15A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56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7ABF-C372-4525-8911-D627B6A21965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7031-45EF-4885-9F8C-37E62D15A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96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7ABF-C372-4525-8911-D627B6A21965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57031-45EF-4885-9F8C-37E62D15A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36480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3380"/>
            <a:ext cx="33337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2" y="3284984"/>
            <a:ext cx="33432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74" y="3268434"/>
            <a:ext cx="33528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7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6350268" cy="470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3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" y="116633"/>
            <a:ext cx="3196045" cy="249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3189403" cy="244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2813212"/>
            <a:ext cx="3265775" cy="241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116632"/>
            <a:ext cx="3265775" cy="24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10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Belin</dc:creator>
  <cp:lastModifiedBy>Pascal Belin</cp:lastModifiedBy>
  <cp:revision>6</cp:revision>
  <dcterms:created xsi:type="dcterms:W3CDTF">2024-02-17T13:46:28Z</dcterms:created>
  <dcterms:modified xsi:type="dcterms:W3CDTF">2024-02-17T15:00:21Z</dcterms:modified>
</cp:coreProperties>
</file>