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66" d="100"/>
          <a:sy n="66" d="100"/>
        </p:scale>
        <p:origin x="12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CCED-48A3-8965-A58F-1B02938AB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A01D3-F758-94AB-950C-7F9BD1ED6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4C069-88FB-1E92-AE8F-34C17AD5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EF32-0CB5-41DB-80E0-E7ED4CD35B7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9F457-6F04-8A7C-0EA8-9A9E8F7D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996AF-00A2-9148-ED9F-3349DCFD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4BB-70E8-4D3F-A97F-0099E55E0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6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956B-7C6D-33BE-4FA9-981509B6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F91FF-D26F-5C01-E1FE-9901E31B9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E8364-8CEE-CA4B-CB24-8E3DA36D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EF32-0CB5-41DB-80E0-E7ED4CD35B7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AA7D9-26CB-88DA-984E-8EEE4828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6F3B4-5457-4EC2-6F22-3878586F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4BB-70E8-4D3F-A97F-0099E55E0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1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49821-9BCD-3D90-8F23-97F6F2DE2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FD8D7-0008-4BF4-08FD-336E989C1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8FF4B-C344-9C1D-DBF7-81791925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EF32-0CB5-41DB-80E0-E7ED4CD35B7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C0B31-2C7D-7291-E1DB-FF4C5313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2B031-33A6-DF96-2FDC-54250C3B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4BB-70E8-4D3F-A97F-0099E55E0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0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109F-5A6D-00D8-A105-D1E62A80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14295-A4D1-A964-3E09-46072CC32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A8446-CFCD-CEFE-5A3F-5B9FEE81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EF32-0CB5-41DB-80E0-E7ED4CD35B7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D8EF6-B123-3F81-A986-7CF8A9F0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67226-0D68-EABA-6206-F26E8806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4BB-70E8-4D3F-A97F-0099E55E0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6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C5BF-3731-B010-53F3-B6B3C796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2F837-A254-BCE6-2DCC-4C1FE176B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D557F-BB3B-EEC6-0C23-7EE17851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EF32-0CB5-41DB-80E0-E7ED4CD35B7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A790A-2662-747E-0941-3FD1BBEE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505D8-0463-DFDF-98F8-5458725C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4BB-70E8-4D3F-A97F-0099E55E0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2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5D17-DB1B-B9CC-5678-0A3A010B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276E6-88BB-7111-A866-DA00E2D08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E3B04-1532-95B9-748D-BE98FC352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86A4A-0C34-09E6-A94A-E214F2B8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EF32-0CB5-41DB-80E0-E7ED4CD35B7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53874-1940-813D-50B6-2560476E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A6E56-F5E2-C65A-D158-37B72C48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4BB-70E8-4D3F-A97F-0099E55E0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0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1599-11D8-00AF-F15A-BCFB63A51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4494F-63B1-8C1C-2AFC-59ECF4892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20F1-8203-7115-6D55-B517C2B0C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4F9C8-CC59-96FB-FCE9-5897F7934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823C6-5462-E6AC-EB57-0C743F84F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C9D82-75F3-6B6F-19E7-C81EFB31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EF32-0CB5-41DB-80E0-E7ED4CD35B7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6A60D-FF27-2A0E-8DA3-FEFC78E7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0BD33-C3B7-5B9C-A49A-905A46D6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4BB-70E8-4D3F-A97F-0099E55E0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3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05B2-3200-27E4-D864-7D746E12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E35EE-3FB3-F2C5-F9BD-80D42961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EF32-0CB5-41DB-80E0-E7ED4CD35B7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FFA97-52EF-595F-53C6-5479BBCA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6B408-6183-B531-3FC9-87AC1E1E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4BB-70E8-4D3F-A97F-0099E55E0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6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371EF-FE24-C0FF-7837-AE627A0F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EF32-0CB5-41DB-80E0-E7ED4CD35B7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DB552-35E9-99EC-959D-6FB5DDBD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E919C-B98E-2486-2B53-60BB5A18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4BB-70E8-4D3F-A97F-0099E55E0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8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CE01-5C81-8846-CC78-D82D44D5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3468D-7AF4-167C-0A83-8744409E0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8D60F-8B26-F53A-1F48-2895B04CB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69174-FABE-01EA-6446-2728DBD8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EF32-0CB5-41DB-80E0-E7ED4CD35B7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1C875-D049-0BD3-4728-D66DAC91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08377-717E-FBDF-581E-0150D1A2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4BB-70E8-4D3F-A97F-0099E55E0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0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CA85-D11A-485B-9596-FFA7FFAA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D4A85-F2FC-9070-FAC1-68F1565D5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B4BD9-FBA4-1F05-4503-E9D4C3461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D4E7A-8956-8D09-CFB1-64A89E4A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EF32-0CB5-41DB-80E0-E7ED4CD35B7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4041A-7FE6-759B-8A54-5F434223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A04BE-F3AD-7D14-0B60-5F4BCCB2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4BB-70E8-4D3F-A97F-0099E55E0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03E5D8-719B-220B-E674-9E1BACD3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39066-CC3F-05E2-F5FB-6FC528A2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0D150-C9DD-0730-AEBE-F88ADF901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6EF32-0CB5-41DB-80E0-E7ED4CD35B7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929CC-1E04-C5EF-1E7E-6A8E0BFA5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B9C95-967A-1247-10B5-5E8DBD35A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024BB-70E8-4D3F-A97F-0099E55E0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6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DFA992A-C4A5-A40A-53FA-8DF4F7C39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7" y="295034"/>
            <a:ext cx="8192643" cy="2753109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75A68A-F374-290B-3D1A-DB681E11D4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866"/>
          <a:stretch/>
        </p:blipFill>
        <p:spPr>
          <a:xfrm>
            <a:off x="3016924" y="1671780"/>
            <a:ext cx="5417392" cy="275272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9B6A43D-AC74-865F-E689-3E4B8FE467BB}"/>
              </a:ext>
            </a:extLst>
          </p:cNvPr>
          <p:cNvSpPr/>
          <p:nvPr/>
        </p:nvSpPr>
        <p:spPr>
          <a:xfrm>
            <a:off x="1900238" y="2305051"/>
            <a:ext cx="923925" cy="204787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324141A1-5E43-E3EE-FBD4-17612BFA874B}"/>
              </a:ext>
            </a:extLst>
          </p:cNvPr>
          <p:cNvSpPr/>
          <p:nvPr/>
        </p:nvSpPr>
        <p:spPr>
          <a:xfrm rot="5400000">
            <a:off x="1454150" y="3180439"/>
            <a:ext cx="825500" cy="990600"/>
          </a:xfrm>
          <a:prstGeom prst="bentUpArrow">
            <a:avLst>
              <a:gd name="adj1" fmla="val 15385"/>
              <a:gd name="adj2" fmla="val 25000"/>
              <a:gd name="adj3" fmla="val 25000"/>
            </a:avLst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AE6791B-581D-59C0-710A-51D3536BD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860" y="1769412"/>
            <a:ext cx="3457575" cy="393382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FDA5637-3375-C71C-92BE-BC0935A98B9C}"/>
              </a:ext>
            </a:extLst>
          </p:cNvPr>
          <p:cNvSpPr/>
          <p:nvPr/>
        </p:nvSpPr>
        <p:spPr>
          <a:xfrm>
            <a:off x="4710245" y="3482721"/>
            <a:ext cx="923925" cy="204787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C8870F-630F-8E4A-5594-A8D7AF59C97F}"/>
              </a:ext>
            </a:extLst>
          </p:cNvPr>
          <p:cNvSpPr/>
          <p:nvPr/>
        </p:nvSpPr>
        <p:spPr>
          <a:xfrm>
            <a:off x="5843010" y="2829707"/>
            <a:ext cx="2864262" cy="1837827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8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Pascal Combier</dc:creator>
  <cp:lastModifiedBy>Pascal Combier</cp:lastModifiedBy>
  <cp:revision>3</cp:revision>
  <dcterms:created xsi:type="dcterms:W3CDTF">2022-05-26T08:05:47Z</dcterms:created>
  <dcterms:modified xsi:type="dcterms:W3CDTF">2022-05-26T08:16:27Z</dcterms:modified>
</cp:coreProperties>
</file>