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7.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8.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9.xml" ContentType="application/vnd.openxmlformats-officedocument.presentationml.notesSlide+xml"/>
  <Override PartName="/ppt/ink/ink48.xml" ContentType="application/inkml+xml"/>
  <Override PartName="/ppt/notesSlides/notesSlide10.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notesSlides/notesSlide1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12.xml" ContentType="application/vnd.openxmlformats-officedocument.presentationml.notesSlide+xml"/>
  <Override PartName="/ppt/ink/ink58.xml" ContentType="application/inkml+xml"/>
  <Override PartName="/ppt/ink/ink5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310" r:id="rId5"/>
    <p:sldId id="260" r:id="rId6"/>
    <p:sldId id="261" r:id="rId7"/>
    <p:sldId id="266" r:id="rId8"/>
    <p:sldId id="262" r:id="rId9"/>
    <p:sldId id="268" r:id="rId10"/>
    <p:sldId id="270" r:id="rId11"/>
    <p:sldId id="263" r:id="rId12"/>
    <p:sldId id="273" r:id="rId13"/>
    <p:sldId id="274" r:id="rId14"/>
    <p:sldId id="284" r:id="rId15"/>
    <p:sldId id="282" r:id="rId16"/>
    <p:sldId id="283" r:id="rId17"/>
    <p:sldId id="285" r:id="rId18"/>
    <p:sldId id="287" r:id="rId19"/>
    <p:sldId id="308" r:id="rId20"/>
    <p:sldId id="311" r:id="rId21"/>
    <p:sldId id="296" r:id="rId22"/>
    <p:sldId id="309" r:id="rId23"/>
  </p:sldIdLst>
  <p:sldSz cx="9144000" cy="5143500" type="screen16x9"/>
  <p:notesSz cx="6858000" cy="9144000"/>
  <p:embeddedFontLst>
    <p:embeddedFont>
      <p:font typeface="Arial Narrow" panose="020B0606020202030204"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T Sans Narrow" panose="020B0506020203020204" pitchFamily="34"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0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4928E2-51A5-4F5F-AEA3-F2567674257F}">
  <a:tblStyle styleId="{C04928E2-51A5-4F5F-AEA3-F256767425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318E04-9E95-401F-8637-9C14FEAB1345}"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2" y="3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e P Feudjio T" userId="3ce76152224b9120" providerId="LiveId" clId="{2CD46A4A-328F-42FB-9E9F-F943783F3AD4}"/>
    <pc:docChg chg="modSld">
      <pc:chgData name="Mireille P Feudjio T" userId="3ce76152224b9120" providerId="LiveId" clId="{2CD46A4A-328F-42FB-9E9F-F943783F3AD4}" dt="2022-08-17T18:43:30.731" v="3" actId="20577"/>
      <pc:docMkLst>
        <pc:docMk/>
      </pc:docMkLst>
      <pc:sldChg chg="modSp mod">
        <pc:chgData name="Mireille P Feudjio T" userId="3ce76152224b9120" providerId="LiveId" clId="{2CD46A4A-328F-42FB-9E9F-F943783F3AD4}" dt="2022-08-17T18:43:30.731" v="3" actId="20577"/>
        <pc:sldMkLst>
          <pc:docMk/>
          <pc:sldMk cId="0" sldId="256"/>
        </pc:sldMkLst>
        <pc:spChg chg="mod">
          <ac:chgData name="Mireille P Feudjio T" userId="3ce76152224b9120" providerId="LiveId" clId="{2CD46A4A-328F-42FB-9E9F-F943783F3AD4}" dt="2022-08-17T18:43:30.731" v="3" actId="20577"/>
          <ac:spMkLst>
            <pc:docMk/>
            <pc:sldMk cId="0" sldId="256"/>
            <ac:spMk id="67" creationId="{00000000-0000-0000-0000-000000000000}"/>
          </ac:spMkLst>
        </pc:spChg>
      </pc:sldChg>
      <pc:sldChg chg="modSp mod">
        <pc:chgData name="Mireille P Feudjio T" userId="3ce76152224b9120" providerId="LiveId" clId="{2CD46A4A-328F-42FB-9E9F-F943783F3AD4}" dt="2022-08-17T12:52:09.347" v="0" actId="1076"/>
        <pc:sldMkLst>
          <pc:docMk/>
          <pc:sldMk cId="0" sldId="266"/>
        </pc:sldMkLst>
        <pc:spChg chg="mod">
          <ac:chgData name="Mireille P Feudjio T" userId="3ce76152224b9120" providerId="LiveId" clId="{2CD46A4A-328F-42FB-9E9F-F943783F3AD4}" dt="2022-08-17T12:52:09.347" v="0" actId="1076"/>
          <ac:spMkLst>
            <pc:docMk/>
            <pc:sldMk cId="0" sldId="266"/>
            <ac:spMk id="7" creationId="{D448B90D-A01B-4AB8-A63D-E480D4AFC9FC}"/>
          </ac:spMkLst>
        </pc:spChg>
      </pc:sldChg>
    </pc:docChg>
  </pc:docChgLst>
  <pc:docChgLst>
    <pc:chgData name="Mireille P Feudjio T" userId="3ce76152224b9120" providerId="LiveId" clId="{772A0693-63F6-4BD0-BE65-E0234E5DB225}"/>
    <pc:docChg chg="undo custSel addSld delSld modSld sldOrd">
      <pc:chgData name="Mireille P Feudjio T" userId="3ce76152224b9120" providerId="LiveId" clId="{772A0693-63F6-4BD0-BE65-E0234E5DB225}" dt="2022-05-27T17:14:46.087" v="1278" actId="20577"/>
      <pc:docMkLst>
        <pc:docMk/>
      </pc:docMkLst>
      <pc:sldChg chg="addSp modSp mod">
        <pc:chgData name="Mireille P Feudjio T" userId="3ce76152224b9120" providerId="LiveId" clId="{772A0693-63F6-4BD0-BE65-E0234E5DB225}" dt="2022-05-20T17:31:06.829" v="1146" actId="20577"/>
        <pc:sldMkLst>
          <pc:docMk/>
          <pc:sldMk cId="0" sldId="256"/>
        </pc:sldMkLst>
        <pc:spChg chg="mod">
          <ac:chgData name="Mireille P Feudjio T" userId="3ce76152224b9120" providerId="LiveId" clId="{772A0693-63F6-4BD0-BE65-E0234E5DB225}" dt="2022-05-20T17:31:06.829" v="1146" actId="20577"/>
          <ac:spMkLst>
            <pc:docMk/>
            <pc:sldMk cId="0" sldId="256"/>
            <ac:spMk id="66" creationId="{00000000-0000-0000-0000-000000000000}"/>
          </ac:spMkLst>
        </pc:spChg>
        <pc:spChg chg="mod">
          <ac:chgData name="Mireille P Feudjio T" userId="3ce76152224b9120" providerId="LiveId" clId="{772A0693-63F6-4BD0-BE65-E0234E5DB225}" dt="2022-05-19T22:58:53.660" v="1109" actId="20577"/>
          <ac:spMkLst>
            <pc:docMk/>
            <pc:sldMk cId="0" sldId="256"/>
            <ac:spMk id="67" creationId="{00000000-0000-0000-0000-000000000000}"/>
          </ac:spMkLst>
        </pc:spChg>
        <pc:inkChg chg="add">
          <ac:chgData name="Mireille P Feudjio T" userId="3ce76152224b9120" providerId="LiveId" clId="{772A0693-63F6-4BD0-BE65-E0234E5DB225}" dt="2022-05-19T14:04:23.751" v="394" actId="9405"/>
          <ac:inkMkLst>
            <pc:docMk/>
            <pc:sldMk cId="0" sldId="256"/>
            <ac:inkMk id="2" creationId="{F4C1E995-D727-8E0B-2DB9-D8654D3DD003}"/>
          </ac:inkMkLst>
        </pc:inkChg>
      </pc:sldChg>
      <pc:sldChg chg="addSp delSp modSp mod">
        <pc:chgData name="Mireille P Feudjio T" userId="3ce76152224b9120" providerId="LiveId" clId="{772A0693-63F6-4BD0-BE65-E0234E5DB225}" dt="2022-05-27T17:08:02.212" v="1199" actId="20577"/>
        <pc:sldMkLst>
          <pc:docMk/>
          <pc:sldMk cId="0" sldId="258"/>
        </pc:sldMkLst>
        <pc:spChg chg="mod">
          <ac:chgData name="Mireille P Feudjio T" userId="3ce76152224b9120" providerId="LiveId" clId="{772A0693-63F6-4BD0-BE65-E0234E5DB225}" dt="2022-05-27T17:07:39.785" v="1192" actId="20577"/>
          <ac:spMkLst>
            <pc:docMk/>
            <pc:sldMk cId="0" sldId="258"/>
            <ac:spMk id="79" creationId="{00000000-0000-0000-0000-000000000000}"/>
          </ac:spMkLst>
        </pc:spChg>
        <pc:spChg chg="mod">
          <ac:chgData name="Mireille P Feudjio T" userId="3ce76152224b9120" providerId="LiveId" clId="{772A0693-63F6-4BD0-BE65-E0234E5DB225}" dt="2022-05-27T17:07:58.032" v="1198" actId="20577"/>
          <ac:spMkLst>
            <pc:docMk/>
            <pc:sldMk cId="0" sldId="258"/>
            <ac:spMk id="80" creationId="{00000000-0000-0000-0000-000000000000}"/>
          </ac:spMkLst>
        </pc:spChg>
        <pc:spChg chg="mod">
          <ac:chgData name="Mireille P Feudjio T" userId="3ce76152224b9120" providerId="LiveId" clId="{772A0693-63F6-4BD0-BE65-E0234E5DB225}" dt="2022-05-27T17:08:02.212" v="1199" actId="20577"/>
          <ac:spMkLst>
            <pc:docMk/>
            <pc:sldMk cId="0" sldId="258"/>
            <ac:spMk id="81" creationId="{00000000-0000-0000-0000-000000000000}"/>
          </ac:spMkLst>
        </pc:spChg>
        <pc:inkChg chg="add del">
          <ac:chgData name="Mireille P Feudjio T" userId="3ce76152224b9120" providerId="LiveId" clId="{772A0693-63F6-4BD0-BE65-E0234E5DB225}" dt="2022-05-19T14:14:57.116" v="396"/>
          <ac:inkMkLst>
            <pc:docMk/>
            <pc:sldMk cId="0" sldId="258"/>
            <ac:inkMk id="2" creationId="{724869FD-1C0C-34AF-D60A-38B4010A36D0}"/>
          </ac:inkMkLst>
        </pc:inkChg>
      </pc:sldChg>
      <pc:sldChg chg="addSp delSp modSp mod">
        <pc:chgData name="Mireille P Feudjio T" userId="3ce76152224b9120" providerId="LiveId" clId="{772A0693-63F6-4BD0-BE65-E0234E5DB225}" dt="2022-05-19T16:19:54.659" v="505" actId="9405"/>
        <pc:sldMkLst>
          <pc:docMk/>
          <pc:sldMk cId="0" sldId="260"/>
        </pc:sldMkLst>
        <pc:spChg chg="del mod">
          <ac:chgData name="Mireille P Feudjio T" userId="3ce76152224b9120" providerId="LiveId" clId="{772A0693-63F6-4BD0-BE65-E0234E5DB225}" dt="2022-05-19T13:56:47.306" v="319" actId="478"/>
          <ac:spMkLst>
            <pc:docMk/>
            <pc:sldMk cId="0" sldId="260"/>
            <ac:spMk id="5" creationId="{1BFE92B7-765F-4FC4-B660-23A5C584BCB9}"/>
          </ac:spMkLst>
        </pc:spChg>
        <pc:spChg chg="del">
          <ac:chgData name="Mireille P Feudjio T" userId="3ce76152224b9120" providerId="LiveId" clId="{772A0693-63F6-4BD0-BE65-E0234E5DB225}" dt="2022-05-19T13:56:44.618" v="318" actId="478"/>
          <ac:spMkLst>
            <pc:docMk/>
            <pc:sldMk cId="0" sldId="260"/>
            <ac:spMk id="7" creationId="{2DD77097-A3C7-4DE1-8B80-109FE1A0DF17}"/>
          </ac:spMkLst>
        </pc:spChg>
        <pc:spChg chg="add del mod">
          <ac:chgData name="Mireille P Feudjio T" userId="3ce76152224b9120" providerId="LiveId" clId="{772A0693-63F6-4BD0-BE65-E0234E5DB225}" dt="2022-05-19T13:28:57.451" v="149"/>
          <ac:spMkLst>
            <pc:docMk/>
            <pc:sldMk cId="0" sldId="260"/>
            <ac:spMk id="8" creationId="{A1CC3FAF-E34D-439D-482A-1CA9EC2CA803}"/>
          </ac:spMkLst>
        </pc:spChg>
        <pc:spChg chg="mod">
          <ac:chgData name="Mireille P Feudjio T" userId="3ce76152224b9120" providerId="LiveId" clId="{772A0693-63F6-4BD0-BE65-E0234E5DB225}" dt="2022-05-19T13:57:23.073" v="330" actId="1076"/>
          <ac:spMkLst>
            <pc:docMk/>
            <pc:sldMk cId="0" sldId="260"/>
            <ac:spMk id="9" creationId="{4DDAAE16-69C3-4FB2-9A8E-DC6AE797140C}"/>
          </ac:spMkLst>
        </pc:spChg>
        <pc:picChg chg="mod">
          <ac:chgData name="Mireille P Feudjio T" userId="3ce76152224b9120" providerId="LiveId" clId="{772A0693-63F6-4BD0-BE65-E0234E5DB225}" dt="2022-05-19T13:57:48.470" v="391" actId="14100"/>
          <ac:picMkLst>
            <pc:docMk/>
            <pc:sldMk cId="0" sldId="260"/>
            <ac:picMk id="92" creationId="{00000000-0000-0000-0000-000000000000}"/>
          </ac:picMkLst>
        </pc:picChg>
        <pc:inkChg chg="add">
          <ac:chgData name="Mireille P Feudjio T" userId="3ce76152224b9120" providerId="LiveId" clId="{772A0693-63F6-4BD0-BE65-E0234E5DB225}" dt="2022-05-19T13:59:08.660" v="392" actId="9405"/>
          <ac:inkMkLst>
            <pc:docMk/>
            <pc:sldMk cId="0" sldId="260"/>
            <ac:inkMk id="2" creationId="{FDBB55D6-044A-F754-3096-DC08F0BE8198}"/>
          </ac:inkMkLst>
        </pc:inkChg>
        <pc:inkChg chg="add">
          <ac:chgData name="Mireille P Feudjio T" userId="3ce76152224b9120" providerId="LiveId" clId="{772A0693-63F6-4BD0-BE65-E0234E5DB225}" dt="2022-05-19T13:59:28.495" v="393" actId="9405"/>
          <ac:inkMkLst>
            <pc:docMk/>
            <pc:sldMk cId="0" sldId="260"/>
            <ac:inkMk id="3" creationId="{3A2B98C0-E8E0-AE1D-D2AF-166083D37F24}"/>
          </ac:inkMkLst>
        </pc:inkChg>
        <pc:inkChg chg="add">
          <ac:chgData name="Mireille P Feudjio T" userId="3ce76152224b9120" providerId="LiveId" clId="{772A0693-63F6-4BD0-BE65-E0234E5DB225}" dt="2022-05-19T16:19:36.446" v="502" actId="9405"/>
          <ac:inkMkLst>
            <pc:docMk/>
            <pc:sldMk cId="0" sldId="260"/>
            <ac:inkMk id="6" creationId="{9A689AEA-AECD-C3C0-99B4-0B6B486101DF}"/>
          </ac:inkMkLst>
        </pc:inkChg>
        <pc:inkChg chg="add">
          <ac:chgData name="Mireille P Feudjio T" userId="3ce76152224b9120" providerId="LiveId" clId="{772A0693-63F6-4BD0-BE65-E0234E5DB225}" dt="2022-05-19T16:19:42.988" v="503" actId="9405"/>
          <ac:inkMkLst>
            <pc:docMk/>
            <pc:sldMk cId="0" sldId="260"/>
            <ac:inkMk id="10" creationId="{A8C267A4-407B-3CAC-D1BF-58DA36448B32}"/>
          </ac:inkMkLst>
        </pc:inkChg>
        <pc:inkChg chg="add">
          <ac:chgData name="Mireille P Feudjio T" userId="3ce76152224b9120" providerId="LiveId" clId="{772A0693-63F6-4BD0-BE65-E0234E5DB225}" dt="2022-05-19T16:19:50.977" v="504" actId="9405"/>
          <ac:inkMkLst>
            <pc:docMk/>
            <pc:sldMk cId="0" sldId="260"/>
            <ac:inkMk id="11" creationId="{777A6C51-BA4E-915C-EE2F-6A8E208F72AB}"/>
          </ac:inkMkLst>
        </pc:inkChg>
        <pc:inkChg chg="add">
          <ac:chgData name="Mireille P Feudjio T" userId="3ce76152224b9120" providerId="LiveId" clId="{772A0693-63F6-4BD0-BE65-E0234E5DB225}" dt="2022-05-19T16:19:54.659" v="505" actId="9405"/>
          <ac:inkMkLst>
            <pc:docMk/>
            <pc:sldMk cId="0" sldId="260"/>
            <ac:inkMk id="12" creationId="{B256CDD8-D9D9-2FC9-28C7-26662AADE870}"/>
          </ac:inkMkLst>
        </pc:inkChg>
      </pc:sldChg>
      <pc:sldChg chg="addSp delSp modSp mod">
        <pc:chgData name="Mireille P Feudjio T" userId="3ce76152224b9120" providerId="LiveId" clId="{772A0693-63F6-4BD0-BE65-E0234E5DB225}" dt="2022-05-27T17:08:55.152" v="1224" actId="478"/>
        <pc:sldMkLst>
          <pc:docMk/>
          <pc:sldMk cId="0" sldId="261"/>
        </pc:sldMkLst>
        <pc:spChg chg="del">
          <ac:chgData name="Mireille P Feudjio T" userId="3ce76152224b9120" providerId="LiveId" clId="{772A0693-63F6-4BD0-BE65-E0234E5DB225}" dt="2022-05-27T17:08:55.152" v="1224" actId="478"/>
          <ac:spMkLst>
            <pc:docMk/>
            <pc:sldMk cId="0" sldId="261"/>
            <ac:spMk id="14" creationId="{A6DC87A9-5DB8-494C-8FB2-55CE3F7E6662}"/>
          </ac:spMkLst>
        </pc:spChg>
        <pc:grpChg chg="mod">
          <ac:chgData name="Mireille P Feudjio T" userId="3ce76152224b9120" providerId="LiveId" clId="{772A0693-63F6-4BD0-BE65-E0234E5DB225}" dt="2022-05-19T16:27:43.544" v="624"/>
          <ac:grpSpMkLst>
            <pc:docMk/>
            <pc:sldMk cId="0" sldId="261"/>
            <ac:grpSpMk id="8" creationId="{3B5DD4F5-F093-7655-842C-BE8590B98AB0}"/>
          </ac:grpSpMkLst>
        </pc:grpChg>
        <pc:grpChg chg="del mod">
          <ac:chgData name="Mireille P Feudjio T" userId="3ce76152224b9120" providerId="LiveId" clId="{772A0693-63F6-4BD0-BE65-E0234E5DB225}" dt="2022-05-19T16:27:57.348" v="629"/>
          <ac:grpSpMkLst>
            <pc:docMk/>
            <pc:sldMk cId="0" sldId="261"/>
            <ac:grpSpMk id="16" creationId="{EB74D759-3E80-DE82-F7E0-E747F5DA9FA0}"/>
          </ac:grpSpMkLst>
        </pc:grpChg>
        <pc:grpChg chg="mod">
          <ac:chgData name="Mireille P Feudjio T" userId="3ce76152224b9120" providerId="LiveId" clId="{772A0693-63F6-4BD0-BE65-E0234E5DB225}" dt="2022-05-19T16:27:57.348" v="629"/>
          <ac:grpSpMkLst>
            <pc:docMk/>
            <pc:sldMk cId="0" sldId="261"/>
            <ac:grpSpMk id="18" creationId="{0752E852-A91E-6DF7-A4D8-73585355A161}"/>
          </ac:grpSpMkLst>
        </pc:grpChg>
        <pc:picChg chg="mod">
          <ac:chgData name="Mireille P Feudjio T" userId="3ce76152224b9120" providerId="LiveId" clId="{772A0693-63F6-4BD0-BE65-E0234E5DB225}" dt="2022-05-19T16:22:22.767" v="506" actId="1076"/>
          <ac:picMkLst>
            <pc:docMk/>
            <pc:sldMk cId="0" sldId="261"/>
            <ac:picMk id="10" creationId="{BCF79B39-AA63-455B-BEAB-BB0700470C00}"/>
          </ac:picMkLst>
        </pc:picChg>
        <pc:picChg chg="mod">
          <ac:chgData name="Mireille P Feudjio T" userId="3ce76152224b9120" providerId="LiveId" clId="{772A0693-63F6-4BD0-BE65-E0234E5DB225}" dt="2022-05-19T23:18:14.344" v="1110" actId="14100"/>
          <ac:picMkLst>
            <pc:docMk/>
            <pc:sldMk cId="0" sldId="261"/>
            <ac:picMk id="12" creationId="{38F7EC68-E441-4717-BBE8-BE6DF914510E}"/>
          </ac:picMkLst>
        </pc:picChg>
        <pc:inkChg chg="add del">
          <ac:chgData name="Mireille P Feudjio T" userId="3ce76152224b9120" providerId="LiveId" clId="{772A0693-63F6-4BD0-BE65-E0234E5DB225}" dt="2022-05-19T16:27:26.302" v="619"/>
          <ac:inkMkLst>
            <pc:docMk/>
            <pc:sldMk cId="0" sldId="261"/>
            <ac:inkMk id="2" creationId="{EB1F2F34-29A6-A88F-EDAA-DED37DC4CA05}"/>
          </ac:inkMkLst>
        </pc:inkChg>
        <pc:inkChg chg="add del">
          <ac:chgData name="Mireille P Feudjio T" userId="3ce76152224b9120" providerId="LiveId" clId="{772A0693-63F6-4BD0-BE65-E0234E5DB225}" dt="2022-05-19T16:27:27.935" v="620"/>
          <ac:inkMkLst>
            <pc:docMk/>
            <pc:sldMk cId="0" sldId="261"/>
            <ac:inkMk id="3" creationId="{E2DBCA43-74B7-FB2D-2D9D-BE0B02B68354}"/>
          </ac:inkMkLst>
        </pc:inkChg>
        <pc:inkChg chg="add">
          <ac:chgData name="Mireille P Feudjio T" userId="3ce76152224b9120" providerId="LiveId" clId="{772A0693-63F6-4BD0-BE65-E0234E5DB225}" dt="2022-05-19T16:27:37.285" v="621" actId="9405"/>
          <ac:inkMkLst>
            <pc:docMk/>
            <pc:sldMk cId="0" sldId="261"/>
            <ac:inkMk id="4" creationId="{AC6EB638-1EF1-AEE9-AFCA-45B3F7E75BF5}"/>
          </ac:inkMkLst>
        </pc:inkChg>
        <pc:inkChg chg="add mod">
          <ac:chgData name="Mireille P Feudjio T" userId="3ce76152224b9120" providerId="LiveId" clId="{772A0693-63F6-4BD0-BE65-E0234E5DB225}" dt="2022-05-19T16:27:43.544" v="624"/>
          <ac:inkMkLst>
            <pc:docMk/>
            <pc:sldMk cId="0" sldId="261"/>
            <ac:inkMk id="6" creationId="{88B84D44-57AC-BC7F-B502-198B15AA7A4E}"/>
          </ac:inkMkLst>
        </pc:inkChg>
        <pc:inkChg chg="add mod">
          <ac:chgData name="Mireille P Feudjio T" userId="3ce76152224b9120" providerId="LiveId" clId="{772A0693-63F6-4BD0-BE65-E0234E5DB225}" dt="2022-05-19T16:27:43.544" v="624"/>
          <ac:inkMkLst>
            <pc:docMk/>
            <pc:sldMk cId="0" sldId="261"/>
            <ac:inkMk id="7" creationId="{49B95EB7-8BA5-7D82-A8FE-6E26AF82A3EE}"/>
          </ac:inkMkLst>
        </pc:inkChg>
        <pc:inkChg chg="add mod">
          <ac:chgData name="Mireille P Feudjio T" userId="3ce76152224b9120" providerId="LiveId" clId="{772A0693-63F6-4BD0-BE65-E0234E5DB225}" dt="2022-05-19T16:27:57.348" v="629"/>
          <ac:inkMkLst>
            <pc:docMk/>
            <pc:sldMk cId="0" sldId="261"/>
            <ac:inkMk id="13" creationId="{67ADDF8F-BA81-6ABA-23BB-8731C5055DD3}"/>
          </ac:inkMkLst>
        </pc:inkChg>
        <pc:inkChg chg="add mod">
          <ac:chgData name="Mireille P Feudjio T" userId="3ce76152224b9120" providerId="LiveId" clId="{772A0693-63F6-4BD0-BE65-E0234E5DB225}" dt="2022-05-19T16:27:57.348" v="629"/>
          <ac:inkMkLst>
            <pc:docMk/>
            <pc:sldMk cId="0" sldId="261"/>
            <ac:inkMk id="15" creationId="{0A8B20D7-204D-0DDA-BBEA-07D35E80B10D}"/>
          </ac:inkMkLst>
        </pc:inkChg>
        <pc:inkChg chg="add mod">
          <ac:chgData name="Mireille P Feudjio T" userId="3ce76152224b9120" providerId="LiveId" clId="{772A0693-63F6-4BD0-BE65-E0234E5DB225}" dt="2022-05-19T16:27:57.348" v="629"/>
          <ac:inkMkLst>
            <pc:docMk/>
            <pc:sldMk cId="0" sldId="261"/>
            <ac:inkMk id="17" creationId="{B8227FA9-A4FA-0175-8F66-291AA0188836}"/>
          </ac:inkMkLst>
        </pc:inkChg>
      </pc:sldChg>
      <pc:sldChg chg="addSp modSp mod">
        <pc:chgData name="Mireille P Feudjio T" userId="3ce76152224b9120" providerId="LiveId" clId="{772A0693-63F6-4BD0-BE65-E0234E5DB225}" dt="2022-05-19T21:50:38.335" v="1080"/>
        <pc:sldMkLst>
          <pc:docMk/>
          <pc:sldMk cId="0" sldId="262"/>
        </pc:sldMkLst>
        <pc:grpChg chg="mod">
          <ac:chgData name="Mireille P Feudjio T" userId="3ce76152224b9120" providerId="LiveId" clId="{772A0693-63F6-4BD0-BE65-E0234E5DB225}" dt="2022-05-19T21:50:38.335" v="1080"/>
          <ac:grpSpMkLst>
            <pc:docMk/>
            <pc:sldMk cId="0" sldId="262"/>
            <ac:grpSpMk id="14" creationId="{140FFA48-4B24-2EF5-5BA5-DCFD51E6543E}"/>
          </ac:grpSpMkLst>
        </pc:grpChg>
        <pc:picChg chg="mod">
          <ac:chgData name="Mireille P Feudjio T" userId="3ce76152224b9120" providerId="LiveId" clId="{772A0693-63F6-4BD0-BE65-E0234E5DB225}" dt="2022-05-19T16:26:40.366" v="616" actId="1037"/>
          <ac:picMkLst>
            <pc:docMk/>
            <pc:sldMk cId="0" sldId="262"/>
            <ac:picMk id="10" creationId="{99F4B32F-1E75-465F-A829-DCD375579DC8}"/>
          </ac:picMkLst>
        </pc:picChg>
        <pc:inkChg chg="add">
          <ac:chgData name="Mireille P Feudjio T" userId="3ce76152224b9120" providerId="LiveId" clId="{772A0693-63F6-4BD0-BE65-E0234E5DB225}" dt="2022-05-19T16:28:17.508" v="630" actId="9405"/>
          <ac:inkMkLst>
            <pc:docMk/>
            <pc:sldMk cId="0" sldId="262"/>
            <ac:inkMk id="2" creationId="{CE9DC29B-6272-13C3-3BED-DB3440F41A51}"/>
          </ac:inkMkLst>
        </pc:inkChg>
        <pc:inkChg chg="add">
          <ac:chgData name="Mireille P Feudjio T" userId="3ce76152224b9120" providerId="LiveId" clId="{772A0693-63F6-4BD0-BE65-E0234E5DB225}" dt="2022-05-19T16:28:21.324" v="631" actId="9405"/>
          <ac:inkMkLst>
            <pc:docMk/>
            <pc:sldMk cId="0" sldId="262"/>
            <ac:inkMk id="3" creationId="{9B7197D9-029D-E97B-42AE-D29A122A9930}"/>
          </ac:inkMkLst>
        </pc:inkChg>
        <pc:inkChg chg="add">
          <ac:chgData name="Mireille P Feudjio T" userId="3ce76152224b9120" providerId="LiveId" clId="{772A0693-63F6-4BD0-BE65-E0234E5DB225}" dt="2022-05-19T16:28:31.485" v="632" actId="9405"/>
          <ac:inkMkLst>
            <pc:docMk/>
            <pc:sldMk cId="0" sldId="262"/>
            <ac:inkMk id="4" creationId="{BCCBACE4-5F5F-91CA-8899-8925975FB246}"/>
          </ac:inkMkLst>
        </pc:inkChg>
        <pc:inkChg chg="add">
          <ac:chgData name="Mireille P Feudjio T" userId="3ce76152224b9120" providerId="LiveId" clId="{772A0693-63F6-4BD0-BE65-E0234E5DB225}" dt="2022-05-19T21:50:28.746" v="1076" actId="9405"/>
          <ac:inkMkLst>
            <pc:docMk/>
            <pc:sldMk cId="0" sldId="262"/>
            <ac:inkMk id="6" creationId="{2280A141-B66D-756F-D576-A239ABCF524E}"/>
          </ac:inkMkLst>
        </pc:inkChg>
        <pc:inkChg chg="add">
          <ac:chgData name="Mireille P Feudjio T" userId="3ce76152224b9120" providerId="LiveId" clId="{772A0693-63F6-4BD0-BE65-E0234E5DB225}" dt="2022-05-19T21:50:31.967" v="1077" actId="9405"/>
          <ac:inkMkLst>
            <pc:docMk/>
            <pc:sldMk cId="0" sldId="262"/>
            <ac:inkMk id="11" creationId="{8D7A22C5-A3B4-999F-A3CE-1912DD5E0B95}"/>
          </ac:inkMkLst>
        </pc:inkChg>
        <pc:inkChg chg="add mod">
          <ac:chgData name="Mireille P Feudjio T" userId="3ce76152224b9120" providerId="LiveId" clId="{772A0693-63F6-4BD0-BE65-E0234E5DB225}" dt="2022-05-19T21:50:38.335" v="1080"/>
          <ac:inkMkLst>
            <pc:docMk/>
            <pc:sldMk cId="0" sldId="262"/>
            <ac:inkMk id="12" creationId="{E3485A3C-F4EB-7E7E-6164-32956F544496}"/>
          </ac:inkMkLst>
        </pc:inkChg>
        <pc:inkChg chg="add mod">
          <ac:chgData name="Mireille P Feudjio T" userId="3ce76152224b9120" providerId="LiveId" clId="{772A0693-63F6-4BD0-BE65-E0234E5DB225}" dt="2022-05-19T21:50:38.335" v="1080"/>
          <ac:inkMkLst>
            <pc:docMk/>
            <pc:sldMk cId="0" sldId="262"/>
            <ac:inkMk id="13" creationId="{8D63D4EB-B3DC-8E2B-70BD-14F1266BF441}"/>
          </ac:inkMkLst>
        </pc:inkChg>
      </pc:sldChg>
      <pc:sldChg chg="addSp modSp mod">
        <pc:chgData name="Mireille P Feudjio T" userId="3ce76152224b9120" providerId="LiveId" clId="{772A0693-63F6-4BD0-BE65-E0234E5DB225}" dt="2022-05-19T16:52:27.484" v="834" actId="20577"/>
        <pc:sldMkLst>
          <pc:docMk/>
          <pc:sldMk cId="0" sldId="263"/>
        </pc:sldMkLst>
        <pc:spChg chg="mod">
          <ac:chgData name="Mireille P Feudjio T" userId="3ce76152224b9120" providerId="LiveId" clId="{772A0693-63F6-4BD0-BE65-E0234E5DB225}" dt="2022-05-19T16:52:27.484" v="834" actId="20577"/>
          <ac:spMkLst>
            <pc:docMk/>
            <pc:sldMk cId="0" sldId="263"/>
            <ac:spMk id="4" creationId="{C938222B-38C6-430E-A82E-F39A1FA2A9CD}"/>
          </ac:spMkLst>
        </pc:spChg>
        <pc:inkChg chg="add">
          <ac:chgData name="Mireille P Feudjio T" userId="3ce76152224b9120" providerId="LiveId" clId="{772A0693-63F6-4BD0-BE65-E0234E5DB225}" dt="2022-05-06T05:00:45.194" v="16" actId="9405"/>
          <ac:inkMkLst>
            <pc:docMk/>
            <pc:sldMk cId="0" sldId="263"/>
            <ac:inkMk id="2" creationId="{0AF54240-829E-BEB5-98EB-4A6868DA5DC0}"/>
          </ac:inkMkLst>
        </pc:inkChg>
        <pc:inkChg chg="add">
          <ac:chgData name="Mireille P Feudjio T" userId="3ce76152224b9120" providerId="LiveId" clId="{772A0693-63F6-4BD0-BE65-E0234E5DB225}" dt="2022-05-06T05:00:48.963" v="17" actId="9405"/>
          <ac:inkMkLst>
            <pc:docMk/>
            <pc:sldMk cId="0" sldId="263"/>
            <ac:inkMk id="3" creationId="{CA5C19AB-188E-AE2C-26CC-EDF81DB916FA}"/>
          </ac:inkMkLst>
        </pc:inkChg>
        <pc:inkChg chg="add">
          <ac:chgData name="Mireille P Feudjio T" userId="3ce76152224b9120" providerId="LiveId" clId="{772A0693-63F6-4BD0-BE65-E0234E5DB225}" dt="2022-05-06T05:00:50.451" v="18" actId="9405"/>
          <ac:inkMkLst>
            <pc:docMk/>
            <pc:sldMk cId="0" sldId="263"/>
            <ac:inkMk id="5" creationId="{7AE85459-6127-A6F9-495A-EB05D3E16981}"/>
          </ac:inkMkLst>
        </pc:inkChg>
      </pc:sldChg>
      <pc:sldChg chg="addSp delSp modSp mod ord modNotesTx">
        <pc:chgData name="Mireille P Feudjio T" userId="3ce76152224b9120" providerId="LiveId" clId="{772A0693-63F6-4BD0-BE65-E0234E5DB225}" dt="2022-05-19T21:48:29.576" v="1075"/>
        <pc:sldMkLst>
          <pc:docMk/>
          <pc:sldMk cId="0" sldId="266"/>
        </pc:sldMkLst>
        <pc:spChg chg="mod">
          <ac:chgData name="Mireille P Feudjio T" userId="3ce76152224b9120" providerId="LiveId" clId="{772A0693-63F6-4BD0-BE65-E0234E5DB225}" dt="2022-05-19T16:51:50.911" v="826" actId="20577"/>
          <ac:spMkLst>
            <pc:docMk/>
            <pc:sldMk cId="0" sldId="266"/>
            <ac:spMk id="4" creationId="{6CD0F75F-D4D9-4848-8721-30A525180345}"/>
          </ac:spMkLst>
        </pc:spChg>
        <pc:grpChg chg="del mod">
          <ac:chgData name="Mireille P Feudjio T" userId="3ce76152224b9120" providerId="LiveId" clId="{772A0693-63F6-4BD0-BE65-E0234E5DB225}" dt="2022-05-19T16:35:04.388" v="645"/>
          <ac:grpSpMkLst>
            <pc:docMk/>
            <pc:sldMk cId="0" sldId="266"/>
            <ac:grpSpMk id="18" creationId="{497A16C6-01AB-A55C-5009-5E90F0162BF2}"/>
          </ac:grpSpMkLst>
        </pc:grpChg>
        <pc:grpChg chg="mod">
          <ac:chgData name="Mireille P Feudjio T" userId="3ce76152224b9120" providerId="LiveId" clId="{772A0693-63F6-4BD0-BE65-E0234E5DB225}" dt="2022-05-19T21:48:29.576" v="1075"/>
          <ac:grpSpMkLst>
            <pc:docMk/>
            <pc:sldMk cId="0" sldId="266"/>
            <ac:grpSpMk id="24" creationId="{3494700A-A7DE-EC1A-C0E2-32DEC4DC6AE7}"/>
          </ac:grpSpMkLst>
        </pc:grpChg>
        <pc:picChg chg="mod">
          <ac:chgData name="Mireille P Feudjio T" userId="3ce76152224b9120" providerId="LiveId" clId="{772A0693-63F6-4BD0-BE65-E0234E5DB225}" dt="2022-05-19T16:37:07.743" v="718" actId="1038"/>
          <ac:picMkLst>
            <pc:docMk/>
            <pc:sldMk cId="0" sldId="266"/>
            <ac:picMk id="8" creationId="{73002094-1277-432A-BD4B-9AA631757E15}"/>
          </ac:picMkLst>
        </pc:picChg>
        <pc:picChg chg="mod">
          <ac:chgData name="Mireille P Feudjio T" userId="3ce76152224b9120" providerId="LiveId" clId="{772A0693-63F6-4BD0-BE65-E0234E5DB225}" dt="2022-05-19T16:35:40.476" v="706" actId="1035"/>
          <ac:picMkLst>
            <pc:docMk/>
            <pc:sldMk cId="0" sldId="266"/>
            <ac:picMk id="9" creationId="{DC2E78D5-546D-44CB-8C42-C4256A5B0F95}"/>
          </ac:picMkLst>
        </pc:picChg>
        <pc:picChg chg="mod">
          <ac:chgData name="Mireille P Feudjio T" userId="3ce76152224b9120" providerId="LiveId" clId="{772A0693-63F6-4BD0-BE65-E0234E5DB225}" dt="2022-05-19T16:37:15.832" v="719" actId="1076"/>
          <ac:picMkLst>
            <pc:docMk/>
            <pc:sldMk cId="0" sldId="266"/>
            <ac:picMk id="10" creationId="{48E05AF6-2AB4-4890-9430-9FF4642BCDD3}"/>
          </ac:picMkLst>
        </pc:picChg>
        <pc:inkChg chg="add">
          <ac:chgData name="Mireille P Feudjio T" userId="3ce76152224b9120" providerId="LiveId" clId="{772A0693-63F6-4BD0-BE65-E0234E5DB225}" dt="2022-05-19T16:34:32.967" v="633" actId="9405"/>
          <ac:inkMkLst>
            <pc:docMk/>
            <pc:sldMk cId="0" sldId="266"/>
            <ac:inkMk id="2" creationId="{3431CA7C-A096-2EF0-8849-BCA01E7DF486}"/>
          </ac:inkMkLst>
        </pc:inkChg>
        <pc:inkChg chg="add">
          <ac:chgData name="Mireille P Feudjio T" userId="3ce76152224b9120" providerId="LiveId" clId="{772A0693-63F6-4BD0-BE65-E0234E5DB225}" dt="2022-05-19T16:34:33.940" v="634" actId="9405"/>
          <ac:inkMkLst>
            <pc:docMk/>
            <pc:sldMk cId="0" sldId="266"/>
            <ac:inkMk id="3" creationId="{19B029B8-5E52-4114-3E9B-B1DBE976D9AA}"/>
          </ac:inkMkLst>
        </pc:inkChg>
        <pc:inkChg chg="add">
          <ac:chgData name="Mireille P Feudjio T" userId="3ce76152224b9120" providerId="LiveId" clId="{772A0693-63F6-4BD0-BE65-E0234E5DB225}" dt="2022-05-19T16:34:34.851" v="635" actId="9405"/>
          <ac:inkMkLst>
            <pc:docMk/>
            <pc:sldMk cId="0" sldId="266"/>
            <ac:inkMk id="5" creationId="{7E6A894C-8661-4ECE-5D96-F8A97A0E009E}"/>
          </ac:inkMkLst>
        </pc:inkChg>
        <pc:inkChg chg="add">
          <ac:chgData name="Mireille P Feudjio T" userId="3ce76152224b9120" providerId="LiveId" clId="{772A0693-63F6-4BD0-BE65-E0234E5DB225}" dt="2022-05-19T16:34:36.044" v="636" actId="9405"/>
          <ac:inkMkLst>
            <pc:docMk/>
            <pc:sldMk cId="0" sldId="266"/>
            <ac:inkMk id="6" creationId="{CCCD7C64-5656-BE96-7A8D-4C4E4705A909}"/>
          </ac:inkMkLst>
        </pc:inkChg>
        <pc:inkChg chg="add">
          <ac:chgData name="Mireille P Feudjio T" userId="3ce76152224b9120" providerId="LiveId" clId="{772A0693-63F6-4BD0-BE65-E0234E5DB225}" dt="2022-05-19T16:34:37.096" v="637" actId="9405"/>
          <ac:inkMkLst>
            <pc:docMk/>
            <pc:sldMk cId="0" sldId="266"/>
            <ac:inkMk id="11" creationId="{A3691888-1521-A37A-C1F5-DC50FB04EBBB}"/>
          </ac:inkMkLst>
        </pc:inkChg>
        <pc:inkChg chg="add">
          <ac:chgData name="Mireille P Feudjio T" userId="3ce76152224b9120" providerId="LiveId" clId="{772A0693-63F6-4BD0-BE65-E0234E5DB225}" dt="2022-05-19T16:34:40.781" v="638" actId="9405"/>
          <ac:inkMkLst>
            <pc:docMk/>
            <pc:sldMk cId="0" sldId="266"/>
            <ac:inkMk id="12" creationId="{730C103B-AFF0-A9FC-9399-BD2B135461D6}"/>
          </ac:inkMkLst>
        </pc:inkChg>
        <pc:inkChg chg="add">
          <ac:chgData name="Mireille P Feudjio T" userId="3ce76152224b9120" providerId="LiveId" clId="{772A0693-63F6-4BD0-BE65-E0234E5DB225}" dt="2022-05-19T16:34:41.724" v="639" actId="9405"/>
          <ac:inkMkLst>
            <pc:docMk/>
            <pc:sldMk cId="0" sldId="266"/>
            <ac:inkMk id="13" creationId="{DFACD8BC-DE5D-2D8B-CFDA-3C6FE7853DB2}"/>
          </ac:inkMkLst>
        </pc:inkChg>
        <pc:inkChg chg="add">
          <ac:chgData name="Mireille P Feudjio T" userId="3ce76152224b9120" providerId="LiveId" clId="{772A0693-63F6-4BD0-BE65-E0234E5DB225}" dt="2022-05-19T16:34:42.610" v="640" actId="9405"/>
          <ac:inkMkLst>
            <pc:docMk/>
            <pc:sldMk cId="0" sldId="266"/>
            <ac:inkMk id="14" creationId="{DD0F7A05-557A-D0E8-3683-068273858851}"/>
          </ac:inkMkLst>
        </pc:inkChg>
        <pc:inkChg chg="add">
          <ac:chgData name="Mireille P Feudjio T" userId="3ce76152224b9120" providerId="LiveId" clId="{772A0693-63F6-4BD0-BE65-E0234E5DB225}" dt="2022-05-19T16:34:43.912" v="641" actId="9405"/>
          <ac:inkMkLst>
            <pc:docMk/>
            <pc:sldMk cId="0" sldId="266"/>
            <ac:inkMk id="15" creationId="{22CA7057-9906-07C7-CB77-082C0D45CA9A}"/>
          </ac:inkMkLst>
        </pc:inkChg>
        <pc:inkChg chg="add del mod">
          <ac:chgData name="Mireille P Feudjio T" userId="3ce76152224b9120" providerId="LiveId" clId="{772A0693-63F6-4BD0-BE65-E0234E5DB225}" dt="2022-05-19T16:35:04.388" v="646"/>
          <ac:inkMkLst>
            <pc:docMk/>
            <pc:sldMk cId="0" sldId="266"/>
            <ac:inkMk id="16" creationId="{2EE530F5-FEB7-40D0-659A-47C551A9E13C}"/>
          </ac:inkMkLst>
        </pc:inkChg>
        <pc:inkChg chg="add del mod">
          <ac:chgData name="Mireille P Feudjio T" userId="3ce76152224b9120" providerId="LiveId" clId="{772A0693-63F6-4BD0-BE65-E0234E5DB225}" dt="2022-05-19T16:35:04.388" v="645"/>
          <ac:inkMkLst>
            <pc:docMk/>
            <pc:sldMk cId="0" sldId="266"/>
            <ac:inkMk id="17" creationId="{98857170-C130-E81E-6AD3-481C4FF40794}"/>
          </ac:inkMkLst>
        </pc:inkChg>
        <pc:inkChg chg="add">
          <ac:chgData name="Mireille P Feudjio T" userId="3ce76152224b9120" providerId="LiveId" clId="{772A0693-63F6-4BD0-BE65-E0234E5DB225}" dt="2022-05-19T16:51:12.522" v="822" actId="9405"/>
          <ac:inkMkLst>
            <pc:docMk/>
            <pc:sldMk cId="0" sldId="266"/>
            <ac:inkMk id="19" creationId="{A26C40D6-DA95-0916-E8C1-57805E30834C}"/>
          </ac:inkMkLst>
        </pc:inkChg>
        <pc:inkChg chg="add">
          <ac:chgData name="Mireille P Feudjio T" userId="3ce76152224b9120" providerId="LiveId" clId="{772A0693-63F6-4BD0-BE65-E0234E5DB225}" dt="2022-05-19T21:46:44.944" v="1071" actId="9405"/>
          <ac:inkMkLst>
            <pc:docMk/>
            <pc:sldMk cId="0" sldId="266"/>
            <ac:inkMk id="20" creationId="{5065FE8F-5ECD-5615-FF16-B6C0E8B7203F}"/>
          </ac:inkMkLst>
        </pc:inkChg>
        <pc:inkChg chg="add">
          <ac:chgData name="Mireille P Feudjio T" userId="3ce76152224b9120" providerId="LiveId" clId="{772A0693-63F6-4BD0-BE65-E0234E5DB225}" dt="2022-05-19T21:46:50.472" v="1072" actId="9405"/>
          <ac:inkMkLst>
            <pc:docMk/>
            <pc:sldMk cId="0" sldId="266"/>
            <ac:inkMk id="21" creationId="{42B3CF1E-9E26-5DDB-7EE0-DBAF72649C7D}"/>
          </ac:inkMkLst>
        </pc:inkChg>
        <pc:inkChg chg="add mod">
          <ac:chgData name="Mireille P Feudjio T" userId="3ce76152224b9120" providerId="LiveId" clId="{772A0693-63F6-4BD0-BE65-E0234E5DB225}" dt="2022-05-19T21:48:29.576" v="1075"/>
          <ac:inkMkLst>
            <pc:docMk/>
            <pc:sldMk cId="0" sldId="266"/>
            <ac:inkMk id="22" creationId="{FF1F851A-715F-2E61-C590-4D839A8EC47B}"/>
          </ac:inkMkLst>
        </pc:inkChg>
        <pc:inkChg chg="add mod">
          <ac:chgData name="Mireille P Feudjio T" userId="3ce76152224b9120" providerId="LiveId" clId="{772A0693-63F6-4BD0-BE65-E0234E5DB225}" dt="2022-05-19T21:48:29.576" v="1075"/>
          <ac:inkMkLst>
            <pc:docMk/>
            <pc:sldMk cId="0" sldId="266"/>
            <ac:inkMk id="23" creationId="{B21B8797-9914-EC8F-D9BB-47BAB9624334}"/>
          </ac:inkMkLst>
        </pc:inkChg>
      </pc:sldChg>
      <pc:sldChg chg="addSp delSp modSp mod ord">
        <pc:chgData name="Mireille P Feudjio T" userId="3ce76152224b9120" providerId="LiveId" clId="{772A0693-63F6-4BD0-BE65-E0234E5DB225}" dt="2022-05-19T21:53:01.983" v="1091" actId="9405"/>
        <pc:sldMkLst>
          <pc:docMk/>
          <pc:sldMk cId="0" sldId="268"/>
        </pc:sldMkLst>
        <pc:grpChg chg="del mod">
          <ac:chgData name="Mireille P Feudjio T" userId="3ce76152224b9120" providerId="LiveId" clId="{772A0693-63F6-4BD0-BE65-E0234E5DB225}" dt="2022-05-19T16:50:15.509" v="811"/>
          <ac:grpSpMkLst>
            <pc:docMk/>
            <pc:sldMk cId="0" sldId="268"/>
            <ac:grpSpMk id="13" creationId="{601AB4A6-764E-E1A0-30BB-A9A906A8CCD3}"/>
          </ac:grpSpMkLst>
        </pc:grpChg>
        <pc:grpChg chg="mod">
          <ac:chgData name="Mireille P Feudjio T" userId="3ce76152224b9120" providerId="LiveId" clId="{772A0693-63F6-4BD0-BE65-E0234E5DB225}" dt="2022-05-19T21:52:50.887" v="1086"/>
          <ac:grpSpMkLst>
            <pc:docMk/>
            <pc:sldMk cId="0" sldId="268"/>
            <ac:grpSpMk id="22" creationId="{B688EF35-37C6-753A-D591-6E6309306B10}"/>
          </ac:grpSpMkLst>
        </pc:grpChg>
        <pc:grpChg chg="mod">
          <ac:chgData name="Mireille P Feudjio T" userId="3ce76152224b9120" providerId="LiveId" clId="{772A0693-63F6-4BD0-BE65-E0234E5DB225}" dt="2022-05-19T21:53:00.710" v="1090"/>
          <ac:grpSpMkLst>
            <pc:docMk/>
            <pc:sldMk cId="0" sldId="268"/>
            <ac:grpSpMk id="26" creationId="{E3444020-0401-2694-2242-4CE2F6CCE170}"/>
          </ac:grpSpMkLst>
        </pc:grpChg>
        <pc:picChg chg="mod">
          <ac:chgData name="Mireille P Feudjio T" userId="3ce76152224b9120" providerId="LiveId" clId="{772A0693-63F6-4BD0-BE65-E0234E5DB225}" dt="2022-05-19T16:49:35.527" v="789" actId="1038"/>
          <ac:picMkLst>
            <pc:docMk/>
            <pc:sldMk cId="0" sldId="268"/>
            <ac:picMk id="6" creationId="{B44650C5-C4D6-417D-9C1E-7790483F0A8D}"/>
          </ac:picMkLst>
        </pc:picChg>
        <pc:picChg chg="mod">
          <ac:chgData name="Mireille P Feudjio T" userId="3ce76152224b9120" providerId="LiveId" clId="{772A0693-63F6-4BD0-BE65-E0234E5DB225}" dt="2022-05-19T16:49:42.886" v="805" actId="1038"/>
          <ac:picMkLst>
            <pc:docMk/>
            <pc:sldMk cId="0" sldId="268"/>
            <ac:picMk id="7" creationId="{29011916-A005-442D-A210-6049F72E8D18}"/>
          </ac:picMkLst>
        </pc:picChg>
        <pc:picChg chg="mod">
          <ac:chgData name="Mireille P Feudjio T" userId="3ce76152224b9120" providerId="LiveId" clId="{772A0693-63F6-4BD0-BE65-E0234E5DB225}" dt="2022-05-19T16:49:47.496" v="806" actId="14100"/>
          <ac:picMkLst>
            <pc:docMk/>
            <pc:sldMk cId="0" sldId="268"/>
            <ac:picMk id="8" creationId="{9D148BB1-9A9C-4CCE-B3F6-400DA832B05E}"/>
          </ac:picMkLst>
        </pc:picChg>
        <pc:inkChg chg="add del">
          <ac:chgData name="Mireille P Feudjio T" userId="3ce76152224b9120" providerId="LiveId" clId="{772A0693-63F6-4BD0-BE65-E0234E5DB225}" dt="2022-05-19T16:50:18.131" v="813"/>
          <ac:inkMkLst>
            <pc:docMk/>
            <pc:sldMk cId="0" sldId="268"/>
            <ac:inkMk id="2" creationId="{0C44B11A-9D45-29B6-592B-4902042DF23D}"/>
          </ac:inkMkLst>
        </pc:inkChg>
        <pc:inkChg chg="add del mod">
          <ac:chgData name="Mireille P Feudjio T" userId="3ce76152224b9120" providerId="LiveId" clId="{772A0693-63F6-4BD0-BE65-E0234E5DB225}" dt="2022-05-19T16:50:15.509" v="811"/>
          <ac:inkMkLst>
            <pc:docMk/>
            <pc:sldMk cId="0" sldId="268"/>
            <ac:inkMk id="3" creationId="{0C58059E-276B-0506-FF77-D1A6A8D40D14}"/>
          </ac:inkMkLst>
        </pc:inkChg>
        <pc:inkChg chg="add del">
          <ac:chgData name="Mireille P Feudjio T" userId="3ce76152224b9120" providerId="LiveId" clId="{772A0693-63F6-4BD0-BE65-E0234E5DB225}" dt="2022-05-06T05:00:08.007" v="13" actId="478"/>
          <ac:inkMkLst>
            <pc:docMk/>
            <pc:sldMk cId="0" sldId="268"/>
            <ac:inkMk id="3" creationId="{2AC6720E-20B0-9F0A-0DDD-21B3C4E1854C}"/>
          </ac:inkMkLst>
        </pc:inkChg>
        <pc:inkChg chg="add">
          <ac:chgData name="Mireille P Feudjio T" userId="3ce76152224b9120" providerId="LiveId" clId="{772A0693-63F6-4BD0-BE65-E0234E5DB225}" dt="2022-05-06T04:59:49.269" v="10" actId="9405"/>
          <ac:inkMkLst>
            <pc:docMk/>
            <pc:sldMk cId="0" sldId="268"/>
            <ac:inkMk id="4" creationId="{4DFAB3E5-60FF-E966-A9F0-34ABD5954CFF}"/>
          </ac:inkMkLst>
        </pc:inkChg>
        <pc:inkChg chg="add del mod">
          <ac:chgData name="Mireille P Feudjio T" userId="3ce76152224b9120" providerId="LiveId" clId="{772A0693-63F6-4BD0-BE65-E0234E5DB225}" dt="2022-05-19T16:50:15.509" v="812"/>
          <ac:inkMkLst>
            <pc:docMk/>
            <pc:sldMk cId="0" sldId="268"/>
            <ac:inkMk id="9" creationId="{4A7782A4-872C-1087-7724-DF81D9114BBB}"/>
          </ac:inkMkLst>
        </pc:inkChg>
        <pc:inkChg chg="add del">
          <ac:chgData name="Mireille P Feudjio T" userId="3ce76152224b9120" providerId="LiveId" clId="{772A0693-63F6-4BD0-BE65-E0234E5DB225}" dt="2022-05-06T05:00:04.669" v="12" actId="478"/>
          <ac:inkMkLst>
            <pc:docMk/>
            <pc:sldMk cId="0" sldId="268"/>
            <ac:inkMk id="9" creationId="{4ABB33AA-76D7-07DB-8214-734B152B62C1}"/>
          </ac:inkMkLst>
        </pc:inkChg>
        <pc:inkChg chg="add del">
          <ac:chgData name="Mireille P Feudjio T" userId="3ce76152224b9120" providerId="LiveId" clId="{772A0693-63F6-4BD0-BE65-E0234E5DB225}" dt="2022-05-19T16:50:19.664" v="814"/>
          <ac:inkMkLst>
            <pc:docMk/>
            <pc:sldMk cId="0" sldId="268"/>
            <ac:inkMk id="11" creationId="{4EA97F62-A34E-D0B0-951A-26C5274D2F30}"/>
          </ac:inkMkLst>
        </pc:inkChg>
        <pc:inkChg chg="add del">
          <ac:chgData name="Mireille P Feudjio T" userId="3ce76152224b9120" providerId="LiveId" clId="{772A0693-63F6-4BD0-BE65-E0234E5DB225}" dt="2022-05-19T16:50:11.664" v="810"/>
          <ac:inkMkLst>
            <pc:docMk/>
            <pc:sldMk cId="0" sldId="268"/>
            <ac:inkMk id="12" creationId="{33374673-8DF5-A1F9-2F53-F97B6102519C}"/>
          </ac:inkMkLst>
        </pc:inkChg>
        <pc:inkChg chg="add">
          <ac:chgData name="Mireille P Feudjio T" userId="3ce76152224b9120" providerId="LiveId" clId="{772A0693-63F6-4BD0-BE65-E0234E5DB225}" dt="2022-05-19T16:50:25.031" v="815" actId="9405"/>
          <ac:inkMkLst>
            <pc:docMk/>
            <pc:sldMk cId="0" sldId="268"/>
            <ac:inkMk id="14" creationId="{111583A5-D33B-5991-1DD1-7AC6FB7D0E9D}"/>
          </ac:inkMkLst>
        </pc:inkChg>
        <pc:inkChg chg="add">
          <ac:chgData name="Mireille P Feudjio T" userId="3ce76152224b9120" providerId="LiveId" clId="{772A0693-63F6-4BD0-BE65-E0234E5DB225}" dt="2022-05-19T16:50:32.289" v="816" actId="9405"/>
          <ac:inkMkLst>
            <pc:docMk/>
            <pc:sldMk cId="0" sldId="268"/>
            <ac:inkMk id="15" creationId="{FEDCE906-05AC-7401-E975-0B710B345D61}"/>
          </ac:inkMkLst>
        </pc:inkChg>
        <pc:inkChg chg="add">
          <ac:chgData name="Mireille P Feudjio T" userId="3ce76152224b9120" providerId="LiveId" clId="{772A0693-63F6-4BD0-BE65-E0234E5DB225}" dt="2022-05-19T16:50:35.943" v="817" actId="9405"/>
          <ac:inkMkLst>
            <pc:docMk/>
            <pc:sldMk cId="0" sldId="268"/>
            <ac:inkMk id="16" creationId="{0E376EEC-A3D4-92E7-17D2-1B7EEB911761}"/>
          </ac:inkMkLst>
        </pc:inkChg>
        <pc:inkChg chg="add">
          <ac:chgData name="Mireille P Feudjio T" userId="3ce76152224b9120" providerId="LiveId" clId="{772A0693-63F6-4BD0-BE65-E0234E5DB225}" dt="2022-05-19T21:52:35.358" v="1081" actId="9405"/>
          <ac:inkMkLst>
            <pc:docMk/>
            <pc:sldMk cId="0" sldId="268"/>
            <ac:inkMk id="17" creationId="{D0431B3D-5825-41FD-C002-E64A251B1433}"/>
          </ac:inkMkLst>
        </pc:inkChg>
        <pc:inkChg chg="add">
          <ac:chgData name="Mireille P Feudjio T" userId="3ce76152224b9120" providerId="LiveId" clId="{772A0693-63F6-4BD0-BE65-E0234E5DB225}" dt="2022-05-19T21:52:42.869" v="1082" actId="9405"/>
          <ac:inkMkLst>
            <pc:docMk/>
            <pc:sldMk cId="0" sldId="268"/>
            <ac:inkMk id="18" creationId="{16251B35-2526-76ED-BD4D-A58B18170E89}"/>
          </ac:inkMkLst>
        </pc:inkChg>
        <pc:inkChg chg="add">
          <ac:chgData name="Mireille P Feudjio T" userId="3ce76152224b9120" providerId="LiveId" clId="{772A0693-63F6-4BD0-BE65-E0234E5DB225}" dt="2022-05-19T21:52:44.909" v="1083" actId="9405"/>
          <ac:inkMkLst>
            <pc:docMk/>
            <pc:sldMk cId="0" sldId="268"/>
            <ac:inkMk id="19" creationId="{38A83375-4F49-549B-31C5-0A5A0E4C3416}"/>
          </ac:inkMkLst>
        </pc:inkChg>
        <pc:inkChg chg="add mod">
          <ac:chgData name="Mireille P Feudjio T" userId="3ce76152224b9120" providerId="LiveId" clId="{772A0693-63F6-4BD0-BE65-E0234E5DB225}" dt="2022-05-19T21:52:50.887" v="1086"/>
          <ac:inkMkLst>
            <pc:docMk/>
            <pc:sldMk cId="0" sldId="268"/>
            <ac:inkMk id="20" creationId="{5BC4B2DB-2817-9B26-392E-9794C4C1990B}"/>
          </ac:inkMkLst>
        </pc:inkChg>
        <pc:inkChg chg="add mod">
          <ac:chgData name="Mireille P Feudjio T" userId="3ce76152224b9120" providerId="LiveId" clId="{772A0693-63F6-4BD0-BE65-E0234E5DB225}" dt="2022-05-19T21:52:50.887" v="1086"/>
          <ac:inkMkLst>
            <pc:docMk/>
            <pc:sldMk cId="0" sldId="268"/>
            <ac:inkMk id="21" creationId="{C952FD87-2401-D392-D076-F0E8B1282D09}"/>
          </ac:inkMkLst>
        </pc:inkChg>
        <pc:inkChg chg="add">
          <ac:chgData name="Mireille P Feudjio T" userId="3ce76152224b9120" providerId="LiveId" clId="{772A0693-63F6-4BD0-BE65-E0234E5DB225}" dt="2022-05-19T21:52:56.103" v="1087" actId="9405"/>
          <ac:inkMkLst>
            <pc:docMk/>
            <pc:sldMk cId="0" sldId="268"/>
            <ac:inkMk id="23" creationId="{61C35182-1947-8127-F62A-FDAAB91E1502}"/>
          </ac:inkMkLst>
        </pc:inkChg>
        <pc:inkChg chg="add mod">
          <ac:chgData name="Mireille P Feudjio T" userId="3ce76152224b9120" providerId="LiveId" clId="{772A0693-63F6-4BD0-BE65-E0234E5DB225}" dt="2022-05-19T21:53:00.710" v="1090"/>
          <ac:inkMkLst>
            <pc:docMk/>
            <pc:sldMk cId="0" sldId="268"/>
            <ac:inkMk id="24" creationId="{E3DAC3B4-4AFD-32CB-CB1C-E5190FC1EB3F}"/>
          </ac:inkMkLst>
        </pc:inkChg>
        <pc:inkChg chg="add mod">
          <ac:chgData name="Mireille P Feudjio T" userId="3ce76152224b9120" providerId="LiveId" clId="{772A0693-63F6-4BD0-BE65-E0234E5DB225}" dt="2022-05-19T21:53:00.710" v="1090"/>
          <ac:inkMkLst>
            <pc:docMk/>
            <pc:sldMk cId="0" sldId="268"/>
            <ac:inkMk id="25" creationId="{F5A3CF6F-28F7-1352-76DE-5A6CA78875D3}"/>
          </ac:inkMkLst>
        </pc:inkChg>
        <pc:inkChg chg="add">
          <ac:chgData name="Mireille P Feudjio T" userId="3ce76152224b9120" providerId="LiveId" clId="{772A0693-63F6-4BD0-BE65-E0234E5DB225}" dt="2022-05-19T21:53:01.983" v="1091" actId="9405"/>
          <ac:inkMkLst>
            <pc:docMk/>
            <pc:sldMk cId="0" sldId="268"/>
            <ac:inkMk id="27" creationId="{30E8F2A9-18D1-C310-20AB-E1C10F29724C}"/>
          </ac:inkMkLst>
        </pc:inkChg>
      </pc:sldChg>
      <pc:sldChg chg="addSp modSp mod ord">
        <pc:chgData name="Mireille P Feudjio T" userId="3ce76152224b9120" providerId="LiveId" clId="{772A0693-63F6-4BD0-BE65-E0234E5DB225}" dt="2022-05-22T15:25:41.634" v="1148" actId="20577"/>
        <pc:sldMkLst>
          <pc:docMk/>
          <pc:sldMk cId="0" sldId="270"/>
        </pc:sldMkLst>
        <pc:spChg chg="mod">
          <ac:chgData name="Mireille P Feudjio T" userId="3ce76152224b9120" providerId="LiveId" clId="{772A0693-63F6-4BD0-BE65-E0234E5DB225}" dt="2022-05-22T15:25:41.634" v="1148" actId="20577"/>
          <ac:spMkLst>
            <pc:docMk/>
            <pc:sldMk cId="0" sldId="270"/>
            <ac:spMk id="7" creationId="{ECC6C83D-BDD5-40DB-B8A7-157D80246A0F}"/>
          </ac:spMkLst>
        </pc:spChg>
        <pc:picChg chg="mod">
          <ac:chgData name="Mireille P Feudjio T" userId="3ce76152224b9120" providerId="LiveId" clId="{772A0693-63F6-4BD0-BE65-E0234E5DB225}" dt="2022-05-19T21:53:50.003" v="1097" actId="14100"/>
          <ac:picMkLst>
            <pc:docMk/>
            <pc:sldMk cId="0" sldId="270"/>
            <ac:picMk id="5" creationId="{D7055426-E225-408E-907C-65AEF5967FC1}"/>
          </ac:picMkLst>
        </pc:picChg>
        <pc:inkChg chg="add">
          <ac:chgData name="Mireille P Feudjio T" userId="3ce76152224b9120" providerId="LiveId" clId="{772A0693-63F6-4BD0-BE65-E0234E5DB225}" dt="2022-05-19T21:53:28.565" v="1092" actId="9405"/>
          <ac:inkMkLst>
            <pc:docMk/>
            <pc:sldMk cId="0" sldId="270"/>
            <ac:inkMk id="2" creationId="{CD6657E4-E0A5-B908-8B0A-FC530B37CE7C}"/>
          </ac:inkMkLst>
        </pc:inkChg>
      </pc:sldChg>
      <pc:sldChg chg="addSp delSp mod">
        <pc:chgData name="Mireille P Feudjio T" userId="3ce76152224b9120" providerId="LiveId" clId="{772A0693-63F6-4BD0-BE65-E0234E5DB225}" dt="2022-05-19T16:53:24.194" v="838" actId="9405"/>
        <pc:sldMkLst>
          <pc:docMk/>
          <pc:sldMk cId="0" sldId="273"/>
        </pc:sldMkLst>
        <pc:inkChg chg="add">
          <ac:chgData name="Mireille P Feudjio T" userId="3ce76152224b9120" providerId="LiveId" clId="{772A0693-63F6-4BD0-BE65-E0234E5DB225}" dt="2022-05-06T05:01:17.993" v="19" actId="9405"/>
          <ac:inkMkLst>
            <pc:docMk/>
            <pc:sldMk cId="0" sldId="273"/>
            <ac:inkMk id="2" creationId="{1B44D706-15C6-BB42-6BE3-2A5E9253A7FE}"/>
          </ac:inkMkLst>
        </pc:inkChg>
        <pc:inkChg chg="add">
          <ac:chgData name="Mireille P Feudjio T" userId="3ce76152224b9120" providerId="LiveId" clId="{772A0693-63F6-4BD0-BE65-E0234E5DB225}" dt="2022-05-06T05:01:24.371" v="20" actId="9405"/>
          <ac:inkMkLst>
            <pc:docMk/>
            <pc:sldMk cId="0" sldId="273"/>
            <ac:inkMk id="7" creationId="{B5A4E172-F95C-CF1C-CD73-38337B92934D}"/>
          </ac:inkMkLst>
        </pc:inkChg>
        <pc:inkChg chg="add">
          <ac:chgData name="Mireille P Feudjio T" userId="3ce76152224b9120" providerId="LiveId" clId="{772A0693-63F6-4BD0-BE65-E0234E5DB225}" dt="2022-05-06T05:01:30.964" v="21" actId="9405"/>
          <ac:inkMkLst>
            <pc:docMk/>
            <pc:sldMk cId="0" sldId="273"/>
            <ac:inkMk id="8" creationId="{8FD3003F-CDD8-448E-5266-8833B22D1DC2}"/>
          </ac:inkMkLst>
        </pc:inkChg>
        <pc:inkChg chg="add">
          <ac:chgData name="Mireille P Feudjio T" userId="3ce76152224b9120" providerId="LiveId" clId="{772A0693-63F6-4BD0-BE65-E0234E5DB225}" dt="2022-05-06T05:01:35.932" v="22" actId="9405"/>
          <ac:inkMkLst>
            <pc:docMk/>
            <pc:sldMk cId="0" sldId="273"/>
            <ac:inkMk id="9" creationId="{873F74FB-7AD1-55E9-D80E-36B492E8C4CB}"/>
          </ac:inkMkLst>
        </pc:inkChg>
        <pc:inkChg chg="add del">
          <ac:chgData name="Mireille P Feudjio T" userId="3ce76152224b9120" providerId="LiveId" clId="{772A0693-63F6-4BD0-BE65-E0234E5DB225}" dt="2022-05-19T16:53:10.511" v="836"/>
          <ac:inkMkLst>
            <pc:docMk/>
            <pc:sldMk cId="0" sldId="273"/>
            <ac:inkMk id="10" creationId="{69E36B4A-FC11-21E6-04EF-E445A73DE4F2}"/>
          </ac:inkMkLst>
        </pc:inkChg>
        <pc:inkChg chg="add">
          <ac:chgData name="Mireille P Feudjio T" userId="3ce76152224b9120" providerId="LiveId" clId="{772A0693-63F6-4BD0-BE65-E0234E5DB225}" dt="2022-05-19T16:53:18.619" v="837" actId="9405"/>
          <ac:inkMkLst>
            <pc:docMk/>
            <pc:sldMk cId="0" sldId="273"/>
            <ac:inkMk id="11" creationId="{A5A442A0-2420-A90B-7078-17B6655CA872}"/>
          </ac:inkMkLst>
        </pc:inkChg>
        <pc:inkChg chg="add">
          <ac:chgData name="Mireille P Feudjio T" userId="3ce76152224b9120" providerId="LiveId" clId="{772A0693-63F6-4BD0-BE65-E0234E5DB225}" dt="2022-05-19T16:53:24.194" v="838" actId="9405"/>
          <ac:inkMkLst>
            <pc:docMk/>
            <pc:sldMk cId="0" sldId="273"/>
            <ac:inkMk id="12" creationId="{11FF4097-41EE-5A90-55B0-239456A05B1F}"/>
          </ac:inkMkLst>
        </pc:inkChg>
      </pc:sldChg>
      <pc:sldChg chg="addSp modSp mod">
        <pc:chgData name="Mireille P Feudjio T" userId="3ce76152224b9120" providerId="LiveId" clId="{772A0693-63F6-4BD0-BE65-E0234E5DB225}" dt="2022-05-19T16:54:35.773" v="946" actId="1036"/>
        <pc:sldMkLst>
          <pc:docMk/>
          <pc:sldMk cId="0" sldId="274"/>
        </pc:sldMkLst>
        <pc:picChg chg="mod">
          <ac:chgData name="Mireille P Feudjio T" userId="3ce76152224b9120" providerId="LiveId" clId="{772A0693-63F6-4BD0-BE65-E0234E5DB225}" dt="2022-05-19T16:54:15.512" v="910" actId="14100"/>
          <ac:picMkLst>
            <pc:docMk/>
            <pc:sldMk cId="0" sldId="274"/>
            <ac:picMk id="6" creationId="{750AF29B-65F4-48A5-A38D-D81D20A4D26C}"/>
          </ac:picMkLst>
        </pc:picChg>
        <pc:picChg chg="mod">
          <ac:chgData name="Mireille P Feudjio T" userId="3ce76152224b9120" providerId="LiveId" clId="{772A0693-63F6-4BD0-BE65-E0234E5DB225}" dt="2022-05-19T16:54:25.710" v="934" actId="1038"/>
          <ac:picMkLst>
            <pc:docMk/>
            <pc:sldMk cId="0" sldId="274"/>
            <ac:picMk id="7" creationId="{87556790-5FA2-44D2-B601-56CEB2C7D202}"/>
          </ac:picMkLst>
        </pc:picChg>
        <pc:picChg chg="mod">
          <ac:chgData name="Mireille P Feudjio T" userId="3ce76152224b9120" providerId="LiveId" clId="{772A0693-63F6-4BD0-BE65-E0234E5DB225}" dt="2022-05-19T16:54:35.773" v="946" actId="1036"/>
          <ac:picMkLst>
            <pc:docMk/>
            <pc:sldMk cId="0" sldId="274"/>
            <ac:picMk id="8" creationId="{C821F4D1-4192-4975-99A3-80A46B61DB56}"/>
          </ac:picMkLst>
        </pc:picChg>
        <pc:inkChg chg="add">
          <ac:chgData name="Mireille P Feudjio T" userId="3ce76152224b9120" providerId="LiveId" clId="{772A0693-63F6-4BD0-BE65-E0234E5DB225}" dt="2022-05-19T16:53:42.177" v="839" actId="9405"/>
          <ac:inkMkLst>
            <pc:docMk/>
            <pc:sldMk cId="0" sldId="274"/>
            <ac:inkMk id="2" creationId="{F8E38003-78A3-F2F9-F17C-E785CF1909E3}"/>
          </ac:inkMkLst>
        </pc:inkChg>
        <pc:inkChg chg="add">
          <ac:chgData name="Mireille P Feudjio T" userId="3ce76152224b9120" providerId="LiveId" clId="{772A0693-63F6-4BD0-BE65-E0234E5DB225}" dt="2022-05-19T16:53:43.135" v="840" actId="9405"/>
          <ac:inkMkLst>
            <pc:docMk/>
            <pc:sldMk cId="0" sldId="274"/>
            <ac:inkMk id="3" creationId="{EB3ED5C0-CA2D-7E27-B5EA-52D6C8E93BB5}"/>
          </ac:inkMkLst>
        </pc:inkChg>
      </pc:sldChg>
      <pc:sldChg chg="modSp mod">
        <pc:chgData name="Mireille P Feudjio T" userId="3ce76152224b9120" providerId="LiveId" clId="{772A0693-63F6-4BD0-BE65-E0234E5DB225}" dt="2022-05-19T17:35:10.985" v="962" actId="20577"/>
        <pc:sldMkLst>
          <pc:docMk/>
          <pc:sldMk cId="0" sldId="282"/>
        </pc:sldMkLst>
        <pc:spChg chg="mod">
          <ac:chgData name="Mireille P Feudjio T" userId="3ce76152224b9120" providerId="LiveId" clId="{772A0693-63F6-4BD0-BE65-E0234E5DB225}" dt="2022-05-19T17:26:03.641" v="947" actId="20577"/>
          <ac:spMkLst>
            <pc:docMk/>
            <pc:sldMk cId="0" sldId="282"/>
            <ac:spMk id="11" creationId="{6A085D61-7299-4869-A653-DE2371DB71F6}"/>
          </ac:spMkLst>
        </pc:spChg>
        <pc:spChg chg="mod">
          <ac:chgData name="Mireille P Feudjio T" userId="3ce76152224b9120" providerId="LiveId" clId="{772A0693-63F6-4BD0-BE65-E0234E5DB225}" dt="2022-05-19T17:35:10.985" v="962" actId="20577"/>
          <ac:spMkLst>
            <pc:docMk/>
            <pc:sldMk cId="0" sldId="282"/>
            <ac:spMk id="13" creationId="{B863DCA3-FD57-4020-B8A6-A14B8ADE76A3}"/>
          </ac:spMkLst>
        </pc:spChg>
      </pc:sldChg>
      <pc:sldChg chg="modSp mod">
        <pc:chgData name="Mireille P Feudjio T" userId="3ce76152224b9120" providerId="LiveId" clId="{772A0693-63F6-4BD0-BE65-E0234E5DB225}" dt="2022-05-19T17:43:54.999" v="968" actId="20577"/>
        <pc:sldMkLst>
          <pc:docMk/>
          <pc:sldMk cId="0" sldId="283"/>
        </pc:sldMkLst>
        <pc:graphicFrameChg chg="modGraphic">
          <ac:chgData name="Mireille P Feudjio T" userId="3ce76152224b9120" providerId="LiveId" clId="{772A0693-63F6-4BD0-BE65-E0234E5DB225}" dt="2022-05-19T17:43:54.999" v="968" actId="20577"/>
          <ac:graphicFrameMkLst>
            <pc:docMk/>
            <pc:sldMk cId="0" sldId="283"/>
            <ac:graphicFrameMk id="2" creationId="{66A9E296-58D1-435F-BB2E-94D6158661C3}"/>
          </ac:graphicFrameMkLst>
        </pc:graphicFrameChg>
      </pc:sldChg>
      <pc:sldChg chg="addSp delSp modSp mod">
        <pc:chgData name="Mireille P Feudjio T" userId="3ce76152224b9120" providerId="LiveId" clId="{772A0693-63F6-4BD0-BE65-E0234E5DB225}" dt="2022-05-06T05:15:57.706" v="110" actId="1038"/>
        <pc:sldMkLst>
          <pc:docMk/>
          <pc:sldMk cId="0" sldId="284"/>
        </pc:sldMkLst>
        <pc:spChg chg="mod">
          <ac:chgData name="Mireille P Feudjio T" userId="3ce76152224b9120" providerId="LiveId" clId="{772A0693-63F6-4BD0-BE65-E0234E5DB225}" dt="2022-05-06T05:03:07.523" v="30" actId="20577"/>
          <ac:spMkLst>
            <pc:docMk/>
            <pc:sldMk cId="0" sldId="284"/>
            <ac:spMk id="8" creationId="{E1B1F6E3-6506-4E68-B18A-CF4CA2267E2C}"/>
          </ac:spMkLst>
        </pc:spChg>
        <pc:spChg chg="add del mod">
          <ac:chgData name="Mireille P Feudjio T" userId="3ce76152224b9120" providerId="LiveId" clId="{772A0693-63F6-4BD0-BE65-E0234E5DB225}" dt="2022-05-06T05:15:45.496" v="53" actId="478"/>
          <ac:spMkLst>
            <pc:docMk/>
            <pc:sldMk cId="0" sldId="284"/>
            <ac:spMk id="9" creationId="{32BE03D1-E264-081A-874E-EAB76B5A2464}"/>
          </ac:spMkLst>
        </pc:spChg>
        <pc:picChg chg="mod">
          <ac:chgData name="Mireille P Feudjio T" userId="3ce76152224b9120" providerId="LiveId" clId="{772A0693-63F6-4BD0-BE65-E0234E5DB225}" dt="2022-05-06T05:15:57.706" v="110" actId="1038"/>
          <ac:picMkLst>
            <pc:docMk/>
            <pc:sldMk cId="0" sldId="284"/>
            <ac:picMk id="11" creationId="{6031D020-6CD5-41A4-BCBA-3CF9959EF887}"/>
          </ac:picMkLst>
        </pc:picChg>
      </pc:sldChg>
      <pc:sldChg chg="modSp mod">
        <pc:chgData name="Mireille P Feudjio T" userId="3ce76152224b9120" providerId="LiveId" clId="{772A0693-63F6-4BD0-BE65-E0234E5DB225}" dt="2022-05-22T15:26:21.425" v="1186" actId="1037"/>
        <pc:sldMkLst>
          <pc:docMk/>
          <pc:sldMk cId="0" sldId="285"/>
        </pc:sldMkLst>
        <pc:spChg chg="mod">
          <ac:chgData name="Mireille P Feudjio T" userId="3ce76152224b9120" providerId="LiveId" clId="{772A0693-63F6-4BD0-BE65-E0234E5DB225}" dt="2022-05-19T17:44:48.729" v="1024" actId="20577"/>
          <ac:spMkLst>
            <pc:docMk/>
            <pc:sldMk cId="0" sldId="285"/>
            <ac:spMk id="7" creationId="{E481B14E-E3CE-409B-B7F4-3F2C22327A4F}"/>
          </ac:spMkLst>
        </pc:spChg>
        <pc:graphicFrameChg chg="mod">
          <ac:chgData name="Mireille P Feudjio T" userId="3ce76152224b9120" providerId="LiveId" clId="{772A0693-63F6-4BD0-BE65-E0234E5DB225}" dt="2022-05-06T05:18:06.111" v="111" actId="14100"/>
          <ac:graphicFrameMkLst>
            <pc:docMk/>
            <pc:sldMk cId="0" sldId="285"/>
            <ac:graphicFrameMk id="5" creationId="{7C8258A0-ED11-42B3-86EB-9D2A169BB7AF}"/>
          </ac:graphicFrameMkLst>
        </pc:graphicFrameChg>
        <pc:picChg chg="mod">
          <ac:chgData name="Mireille P Feudjio T" userId="3ce76152224b9120" providerId="LiveId" clId="{772A0693-63F6-4BD0-BE65-E0234E5DB225}" dt="2022-05-22T15:26:21.425" v="1186" actId="1037"/>
          <ac:picMkLst>
            <pc:docMk/>
            <pc:sldMk cId="0" sldId="285"/>
            <ac:picMk id="242" creationId="{00000000-0000-0000-0000-000000000000}"/>
          </ac:picMkLst>
        </pc:picChg>
      </pc:sldChg>
      <pc:sldChg chg="del">
        <pc:chgData name="Mireille P Feudjio T" userId="3ce76152224b9120" providerId="LiveId" clId="{772A0693-63F6-4BD0-BE65-E0234E5DB225}" dt="2022-05-06T04:32:41.769" v="3" actId="2696"/>
        <pc:sldMkLst>
          <pc:docMk/>
          <pc:sldMk cId="0" sldId="286"/>
        </pc:sldMkLst>
      </pc:sldChg>
      <pc:sldChg chg="modSp mod">
        <pc:chgData name="Mireille P Feudjio T" userId="3ce76152224b9120" providerId="LiveId" clId="{772A0693-63F6-4BD0-BE65-E0234E5DB225}" dt="2022-05-27T17:14:46.087" v="1278" actId="20577"/>
        <pc:sldMkLst>
          <pc:docMk/>
          <pc:sldMk cId="0" sldId="296"/>
        </pc:sldMkLst>
        <pc:spChg chg="mod">
          <ac:chgData name="Mireille P Feudjio T" userId="3ce76152224b9120" providerId="LiveId" clId="{772A0693-63F6-4BD0-BE65-E0234E5DB225}" dt="2022-05-27T17:14:46.087" v="1278" actId="20577"/>
          <ac:spMkLst>
            <pc:docMk/>
            <pc:sldMk cId="0" sldId="296"/>
            <ac:spMk id="3" creationId="{E1E0B02A-3CF4-4DE4-9899-1FBF90A63945}"/>
          </ac:spMkLst>
        </pc:spChg>
      </pc:sldChg>
      <pc:sldChg chg="modSp mod">
        <pc:chgData name="Mireille P Feudjio T" userId="3ce76152224b9120" providerId="LiveId" clId="{772A0693-63F6-4BD0-BE65-E0234E5DB225}" dt="2022-05-27T17:11:19.627" v="1253" actId="20577"/>
        <pc:sldMkLst>
          <pc:docMk/>
          <pc:sldMk cId="0" sldId="308"/>
        </pc:sldMkLst>
        <pc:spChg chg="mod">
          <ac:chgData name="Mireille P Feudjio T" userId="3ce76152224b9120" providerId="LiveId" clId="{772A0693-63F6-4BD0-BE65-E0234E5DB225}" dt="2022-05-27T17:11:19.627" v="1253" actId="20577"/>
          <ac:spMkLst>
            <pc:docMk/>
            <pc:sldMk cId="0" sldId="308"/>
            <ac:spMk id="6" creationId="{57016F3F-698C-4A0F-A288-1B30D83D2C4A}"/>
          </ac:spMkLst>
        </pc:spChg>
      </pc:sldChg>
      <pc:sldChg chg="addSp delSp modSp new mod">
        <pc:chgData name="Mireille P Feudjio T" userId="3ce76152224b9120" providerId="LiveId" clId="{772A0693-63F6-4BD0-BE65-E0234E5DB225}" dt="2022-05-27T17:08:40.427" v="1223" actId="20577"/>
        <pc:sldMkLst>
          <pc:docMk/>
          <pc:sldMk cId="4097095132" sldId="310"/>
        </pc:sldMkLst>
        <pc:spChg chg="del mod">
          <ac:chgData name="Mireille P Feudjio T" userId="3ce76152224b9120" providerId="LiveId" clId="{772A0693-63F6-4BD0-BE65-E0234E5DB225}" dt="2022-05-19T13:29:03.476" v="150" actId="478"/>
          <ac:spMkLst>
            <pc:docMk/>
            <pc:sldMk cId="4097095132" sldId="310"/>
            <ac:spMk id="2" creationId="{013DEC19-A600-44C1-15A5-EF53CD631DAC}"/>
          </ac:spMkLst>
        </pc:spChg>
        <pc:spChg chg="del">
          <ac:chgData name="Mireille P Feudjio T" userId="3ce76152224b9120" providerId="LiveId" clId="{772A0693-63F6-4BD0-BE65-E0234E5DB225}" dt="2022-05-19T13:28:30.179" v="144" actId="478"/>
          <ac:spMkLst>
            <pc:docMk/>
            <pc:sldMk cId="4097095132" sldId="310"/>
            <ac:spMk id="3" creationId="{D5838BA2-889F-30AD-8B28-7C085AC3E1C6}"/>
          </ac:spMkLst>
        </pc:spChg>
        <pc:spChg chg="add mod">
          <ac:chgData name="Mireille P Feudjio T" userId="3ce76152224b9120" providerId="LiveId" clId="{772A0693-63F6-4BD0-BE65-E0234E5DB225}" dt="2022-05-27T17:08:40.427" v="1223" actId="20577"/>
          <ac:spMkLst>
            <pc:docMk/>
            <pc:sldMk cId="4097095132" sldId="310"/>
            <ac:spMk id="4" creationId="{727D87E6-657F-1653-5ECF-875CA32BBB69}"/>
          </ac:spMkLst>
        </pc:spChg>
        <pc:spChg chg="add mod">
          <ac:chgData name="Mireille P Feudjio T" userId="3ce76152224b9120" providerId="LiveId" clId="{772A0693-63F6-4BD0-BE65-E0234E5DB225}" dt="2022-05-19T16:17:08.741" v="501" actId="20577"/>
          <ac:spMkLst>
            <pc:docMk/>
            <pc:sldMk cId="4097095132" sldId="310"/>
            <ac:spMk id="5" creationId="{B5316D0C-230A-1A71-7F79-DEC414845013}"/>
          </ac:spMkLst>
        </pc:spChg>
        <pc:spChg chg="add mod">
          <ac:chgData name="Mireille P Feudjio T" userId="3ce76152224b9120" providerId="LiveId" clId="{772A0693-63F6-4BD0-BE65-E0234E5DB225}" dt="2022-05-19T13:29:38.812" v="195" actId="1036"/>
          <ac:spMkLst>
            <pc:docMk/>
            <pc:sldMk cId="4097095132" sldId="310"/>
            <ac:spMk id="6" creationId="{F8681B00-DC95-D6AB-A885-BB2CDA9657EC}"/>
          </ac:spMkLst>
        </pc:spChg>
        <pc:spChg chg="add del mod">
          <ac:chgData name="Mireille P Feudjio T" userId="3ce76152224b9120" providerId="LiveId" clId="{772A0693-63F6-4BD0-BE65-E0234E5DB225}" dt="2022-05-19T23:32:26.029" v="1137" actId="1076"/>
          <ac:spMkLst>
            <pc:docMk/>
            <pc:sldMk cId="4097095132" sldId="310"/>
            <ac:spMk id="7" creationId="{D2C242A2-8400-D34A-9F6D-3490C8F8C448}"/>
          </ac:spMkLst>
        </pc:spChg>
        <pc:spChg chg="add del">
          <ac:chgData name="Mireille P Feudjio T" userId="3ce76152224b9120" providerId="LiveId" clId="{772A0693-63F6-4BD0-BE65-E0234E5DB225}" dt="2022-05-19T16:06:50.523" v="469" actId="22"/>
          <ac:spMkLst>
            <pc:docMk/>
            <pc:sldMk cId="4097095132" sldId="310"/>
            <ac:spMk id="11" creationId="{A59829D9-B1E9-F4AA-C362-3202945CA174}"/>
          </ac:spMkLst>
        </pc:spChg>
        <pc:spChg chg="add mod">
          <ac:chgData name="Mireille P Feudjio T" userId="3ce76152224b9120" providerId="LiveId" clId="{772A0693-63F6-4BD0-BE65-E0234E5DB225}" dt="2022-05-19T23:32:37.678" v="1139" actId="1076"/>
          <ac:spMkLst>
            <pc:docMk/>
            <pc:sldMk cId="4097095132" sldId="310"/>
            <ac:spMk id="13" creationId="{39E1A3D7-0026-6866-F8FC-84A14FB7C499}"/>
          </ac:spMkLst>
        </pc:spChg>
        <pc:picChg chg="add mod">
          <ac:chgData name="Mireille P Feudjio T" userId="3ce76152224b9120" providerId="LiveId" clId="{772A0693-63F6-4BD0-BE65-E0234E5DB225}" dt="2022-05-19T23:32:22.345" v="1136" actId="1076"/>
          <ac:picMkLst>
            <pc:docMk/>
            <pc:sldMk cId="4097095132" sldId="310"/>
            <ac:picMk id="9" creationId="{3F4E2607-A817-750E-CB36-C95488D3598A}"/>
          </ac:picMkLst>
        </pc:picChg>
      </pc:sldChg>
      <pc:sldChg chg="modSp add mod">
        <pc:chgData name="Mireille P Feudjio T" userId="3ce76152224b9120" providerId="LiveId" clId="{772A0693-63F6-4BD0-BE65-E0234E5DB225}" dt="2022-05-27T17:12:48.225" v="1268" actId="20577"/>
        <pc:sldMkLst>
          <pc:docMk/>
          <pc:sldMk cId="2319014695" sldId="311"/>
        </pc:sldMkLst>
        <pc:spChg chg="mod">
          <ac:chgData name="Mireille P Feudjio T" userId="3ce76152224b9120" providerId="LiveId" clId="{772A0693-63F6-4BD0-BE65-E0234E5DB225}" dt="2022-05-27T17:12:48.225" v="1268" actId="20577"/>
          <ac:spMkLst>
            <pc:docMk/>
            <pc:sldMk cId="2319014695" sldId="311"/>
            <ac:spMk id="6" creationId="{57016F3F-698C-4A0F-A288-1B30D83D2C4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irei\Data_science\NoteBOOK\Data_Sc\Note_Mireille\Time_serie_anal\Avocavo_project\data\Model_Eval_con_price_excel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rgbClr val="00040C"/>
                </a:solidFill>
                <a:latin typeface="+mn-lt"/>
                <a:ea typeface="+mn-ea"/>
                <a:cs typeface="+mn-cs"/>
              </a:defRPr>
            </a:pPr>
            <a:r>
              <a:rPr lang="en-US" sz="1050"/>
              <a:t>Model Evaluation Avocado Conventional Price</a:t>
            </a:r>
          </a:p>
        </c:rich>
      </c:tx>
      <c:overlay val="0"/>
      <c:spPr>
        <a:noFill/>
        <a:ln>
          <a:noFill/>
        </a:ln>
        <a:effectLst/>
      </c:spPr>
      <c:txPr>
        <a:bodyPr rot="0" spcFirstLastPara="1" vertOverflow="ellipsis" vert="horz" wrap="square" anchor="ctr" anchorCtr="1"/>
        <a:lstStyle/>
        <a:p>
          <a:pPr>
            <a:defRPr sz="1050" b="0" i="0" u="none" strike="noStrike" kern="1200" spc="0" baseline="0">
              <a:solidFill>
                <a:srgbClr val="00040C"/>
              </a:solidFill>
              <a:latin typeface="+mn-lt"/>
              <a:ea typeface="+mn-ea"/>
              <a:cs typeface="+mn-cs"/>
            </a:defRPr>
          </a:pPr>
          <a:endParaRPr lang="en-US"/>
        </a:p>
      </c:txPr>
    </c:title>
    <c:autoTitleDeleted val="0"/>
    <c:plotArea>
      <c:layout/>
      <c:barChart>
        <c:barDir val="col"/>
        <c:grouping val="clustered"/>
        <c:varyColors val="0"/>
        <c:ser>
          <c:idx val="0"/>
          <c:order val="0"/>
          <c:tx>
            <c:strRef>
              <c:f>Sheet2!$D$4</c:f>
              <c:strCache>
                <c:ptCount val="1"/>
                <c:pt idx="0">
                  <c:v>mape</c:v>
                </c:pt>
              </c:strCache>
            </c:strRef>
          </c:tx>
          <c:spPr>
            <a:solidFill>
              <a:schemeClr val="accent1"/>
            </a:solidFill>
            <a:ln>
              <a:noFill/>
            </a:ln>
            <a:effectLst/>
          </c:spPr>
          <c:invertIfNegative val="0"/>
          <c:cat>
            <c:strRef>
              <c:f>Sheet2!$C$5:$C$12</c:f>
              <c:strCache>
                <c:ptCount val="8"/>
                <c:pt idx="0">
                  <c:v>monthly_model_saisonal</c:v>
                </c:pt>
                <c:pt idx="1">
                  <c:v>monthly_model_exog</c:v>
                </c:pt>
                <c:pt idx="2">
                  <c:v>monthly_model_sarimax</c:v>
                </c:pt>
                <c:pt idx="3">
                  <c:v>weekly_model_sarimax</c:v>
                </c:pt>
                <c:pt idx="4">
                  <c:v>weekly_model_arima</c:v>
                </c:pt>
                <c:pt idx="5">
                  <c:v>monthly_model_arima</c:v>
                </c:pt>
                <c:pt idx="6">
                  <c:v>weekly_model_saisonal</c:v>
                </c:pt>
                <c:pt idx="7">
                  <c:v>weekly_model_exog</c:v>
                </c:pt>
              </c:strCache>
            </c:strRef>
          </c:cat>
          <c:val>
            <c:numRef>
              <c:f>Sheet2!$D$5:$D$12</c:f>
              <c:numCache>
                <c:formatCode>General</c:formatCode>
                <c:ptCount val="8"/>
                <c:pt idx="0">
                  <c:v>0.05</c:v>
                </c:pt>
                <c:pt idx="1">
                  <c:v>6.0999999999999999E-2</c:v>
                </c:pt>
                <c:pt idx="2">
                  <c:v>6.5000000000000002E-2</c:v>
                </c:pt>
                <c:pt idx="3">
                  <c:v>6.9000000000000006E-2</c:v>
                </c:pt>
                <c:pt idx="4">
                  <c:v>6.9000000000000006E-2</c:v>
                </c:pt>
                <c:pt idx="5">
                  <c:v>7.1999999999999995E-2</c:v>
                </c:pt>
                <c:pt idx="6">
                  <c:v>7.5999999999999998E-2</c:v>
                </c:pt>
                <c:pt idx="7">
                  <c:v>0.16200000000000001</c:v>
                </c:pt>
              </c:numCache>
            </c:numRef>
          </c:val>
          <c:extLst>
            <c:ext xmlns:c16="http://schemas.microsoft.com/office/drawing/2014/chart" uri="{C3380CC4-5D6E-409C-BE32-E72D297353CC}">
              <c16:uniqueId val="{00000000-258B-467B-8088-9CC9E19705CA}"/>
            </c:ext>
          </c:extLst>
        </c:ser>
        <c:ser>
          <c:idx val="1"/>
          <c:order val="1"/>
          <c:tx>
            <c:strRef>
              <c:f>Sheet2!$E$4</c:f>
              <c:strCache>
                <c:ptCount val="1"/>
                <c:pt idx="0">
                  <c:v>mae</c:v>
                </c:pt>
              </c:strCache>
            </c:strRef>
          </c:tx>
          <c:spPr>
            <a:solidFill>
              <a:schemeClr val="accent2"/>
            </a:solidFill>
            <a:ln>
              <a:noFill/>
            </a:ln>
            <a:effectLst/>
          </c:spPr>
          <c:invertIfNegative val="0"/>
          <c:cat>
            <c:strRef>
              <c:f>Sheet2!$C$5:$C$12</c:f>
              <c:strCache>
                <c:ptCount val="8"/>
                <c:pt idx="0">
                  <c:v>monthly_model_saisonal</c:v>
                </c:pt>
                <c:pt idx="1">
                  <c:v>monthly_model_exog</c:v>
                </c:pt>
                <c:pt idx="2">
                  <c:v>monthly_model_sarimax</c:v>
                </c:pt>
                <c:pt idx="3">
                  <c:v>weekly_model_sarimax</c:v>
                </c:pt>
                <c:pt idx="4">
                  <c:v>weekly_model_arima</c:v>
                </c:pt>
                <c:pt idx="5">
                  <c:v>monthly_model_arima</c:v>
                </c:pt>
                <c:pt idx="6">
                  <c:v>weekly_model_saisonal</c:v>
                </c:pt>
                <c:pt idx="7">
                  <c:v>weekly_model_exog</c:v>
                </c:pt>
              </c:strCache>
            </c:strRef>
          </c:cat>
          <c:val>
            <c:numRef>
              <c:f>Sheet2!$E$5:$E$12</c:f>
              <c:numCache>
                <c:formatCode>General</c:formatCode>
                <c:ptCount val="8"/>
                <c:pt idx="0">
                  <c:v>6.3E-2</c:v>
                </c:pt>
                <c:pt idx="1">
                  <c:v>7.5999999999999998E-2</c:v>
                </c:pt>
                <c:pt idx="2">
                  <c:v>7.4999999999999997E-2</c:v>
                </c:pt>
                <c:pt idx="3">
                  <c:v>0.08</c:v>
                </c:pt>
                <c:pt idx="4">
                  <c:v>0.08</c:v>
                </c:pt>
                <c:pt idx="5">
                  <c:v>8.4000000000000005E-2</c:v>
                </c:pt>
                <c:pt idx="6">
                  <c:v>8.7999999999999995E-2</c:v>
                </c:pt>
                <c:pt idx="7">
                  <c:v>0.2</c:v>
                </c:pt>
              </c:numCache>
            </c:numRef>
          </c:val>
          <c:extLst>
            <c:ext xmlns:c16="http://schemas.microsoft.com/office/drawing/2014/chart" uri="{C3380CC4-5D6E-409C-BE32-E72D297353CC}">
              <c16:uniqueId val="{00000001-258B-467B-8088-9CC9E19705CA}"/>
            </c:ext>
          </c:extLst>
        </c:ser>
        <c:dLbls>
          <c:showLegendKey val="0"/>
          <c:showVal val="0"/>
          <c:showCatName val="0"/>
          <c:showSerName val="0"/>
          <c:showPercent val="0"/>
          <c:showBubbleSize val="0"/>
        </c:dLbls>
        <c:gapWidth val="219"/>
        <c:overlap val="-27"/>
        <c:axId val="1698942144"/>
        <c:axId val="1698945472"/>
      </c:barChart>
      <c:catAx>
        <c:axId val="169894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40C"/>
                </a:solidFill>
                <a:latin typeface="+mn-lt"/>
                <a:ea typeface="+mn-ea"/>
                <a:cs typeface="+mn-cs"/>
              </a:defRPr>
            </a:pPr>
            <a:endParaRPr lang="en-US"/>
          </a:p>
        </c:txPr>
        <c:crossAx val="1698945472"/>
        <c:crosses val="autoZero"/>
        <c:auto val="1"/>
        <c:lblAlgn val="ctr"/>
        <c:lblOffset val="100"/>
        <c:noMultiLvlLbl val="0"/>
      </c:catAx>
      <c:valAx>
        <c:axId val="1698945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40C"/>
                </a:solidFill>
                <a:latin typeface="+mn-lt"/>
                <a:ea typeface="+mn-ea"/>
                <a:cs typeface="+mn-cs"/>
              </a:defRPr>
            </a:pPr>
            <a:endParaRPr lang="en-US"/>
          </a:p>
        </c:txPr>
        <c:crossAx val="169894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00040C"/>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00040C"/>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4:04:23.75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42.546"/>
    </inkml:context>
    <inkml:brush xml:id="br0">
      <inkml:brushProperty name="width" value="0.05" units="cm"/>
      <inkml:brushProperty name="height" value="0.05" units="cm"/>
    </inkml:brush>
  </inkml:definitions>
  <inkml:trace contextRef="#ctx0" brushRef="#br0">98 1 24575,'0'3'0,"0"6"0,-4 3 0,-1 5 0,1 1 0,-3-1 0,0 0 0,-3-4 0,1 0 0,2 2 0,-2-3 0,1 2 0,2 0 0,1 2 0,-1-1 0,0-1 0,1-2-8191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49.795"/>
    </inkml:context>
    <inkml:brush xml:id="br0">
      <inkml:brushProperty name="width" value="0.05" units="cm"/>
      <inkml:brushProperty name="height" value="0.05" units="cm"/>
    </inkml:brush>
  </inkml:definitions>
  <inkml:trace contextRef="#ctx0" brushRef="#br0">0 1 24575,'4'1'0,"0"1"0,-1 0 0,1 0 0,-1 1 0,1-1 0,-1 1 0,0 0 0,5 5 0,-1-2 0,15 14 0,-7-8 0,-1 1 0,16 18 0,-19-20 0,0-1 0,0-1 0,1 0 0,0 0 0,1-1 0,26 12 0,8 6 0,96 51 0,-45-26 0,139 70 0,-195-103 0,1-2 0,69 15 0,-13-4 0,-75-18 0,0 1 0,-1 2 0,26 15 0,21 11 0,-13-7 0,-40-21 0,1 0 0,19 7 0,67 31 0,-36-15 0,26 12 0,8 0 0,159 61 0,-235-94 0,53 26 0,-53-24 0,1 0 0,1-2 0,0-1 0,48 11 0,-63-18 0,0-1 0,0 2 0,0 0 0,14 8 0,-16-7 0,0-1 0,0 0 0,1-1 0,0 0 0,18 4 0,-4-4 0,-1 2 0,0 1 0,-1 1 0,1 1 0,36 19 0,-11 3-27,-41-24-121,1-1-1,0 1 0,1-2 0,0 1 1,-1-1-1,1-1 0,1 0 1,18 4-1,-13-7-6677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52.133"/>
    </inkml:context>
    <inkml:brush xml:id="br0">
      <inkml:brushProperty name="width" value="0.05" units="cm"/>
      <inkml:brushProperty name="height" value="0.05" units="cm"/>
    </inkml:brush>
  </inkml:definitions>
  <inkml:trace contextRef="#ctx0" brushRef="#br0">1 0 24575,'4'2'0,"1"-1"0,-1 1 0,0 0 0,0 1 0,0-1 0,0 1 0,-1-1 0,1 1 0,-1 0 0,1 0 0,-1 1 0,4 4 0,-2-3 0,130 114 0,-107-97 0,-24-20 0,0 1 0,0 0 0,0 0 0,0 0 0,-1 0 0,0 1 0,1-1 0,-1 1 0,-1 0 0,1 0 0,2 5 0,3 5-1365,-1-1-5461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56.343"/>
    </inkml:context>
    <inkml:brush xml:id="br0">
      <inkml:brushProperty name="width" value="0.05" units="cm"/>
      <inkml:brushProperty name="height" value="0.05" units="cm"/>
    </inkml:brush>
  </inkml:definitions>
  <inkml:trace contextRef="#ctx0" brushRef="#br0">1 43 24575,'3'0'0,"18"1"0,1-1 0,-1-1 0,1-1 0,-1-1 0,1-1 0,-1 0 0,25-10 0,-34 10-195,1 1 0,-1 0 0,0 1 0,1 0 0,-1 1 0,25 0 0,-20 1-6631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32.967"/>
    </inkml:context>
    <inkml:brush xml:id="br0">
      <inkml:brushProperty name="width" value="0.05" units="cm"/>
      <inkml:brushProperty name="height" value="0.05" units="cm"/>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33.940"/>
    </inkml:context>
    <inkml:brush xml:id="br0">
      <inkml:brushProperty name="width" value="0.05" units="cm"/>
      <inkml:brushProperty name="height" value="0.05" units="cm"/>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34.851"/>
    </inkml:context>
    <inkml:brush xml:id="br0">
      <inkml:brushProperty name="width" value="0.05" units="cm"/>
      <inkml:brushProperty name="height" value="0.05" units="cm"/>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36.044"/>
    </inkml:context>
    <inkml:brush xml:id="br0">
      <inkml:brushProperty name="width" value="0.05" units="cm"/>
      <inkml:brushProperty name="height" value="0.05" units="cm"/>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37.096"/>
    </inkml:context>
    <inkml:brush xml:id="br0">
      <inkml:brushProperty name="width" value="0.05" units="cm"/>
      <inkml:brushProperty name="height" value="0.05" units="cm"/>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40.781"/>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59:08.660"/>
    </inkml:context>
    <inkml:brush xml:id="br0">
      <inkml:brushProperty name="width" value="0.05" units="cm"/>
      <inkml:brushProperty name="height" value="0.05" units="cm"/>
      <inkml:brushProperty name="color" value="#E71224"/>
    </inkml:brush>
  </inkml:definitions>
  <inkml:trace contextRef="#ctx0" brushRef="#br0">7 438 24575,'0'806'0,"0"-803"0,0 0 0,0 0 0,0 0 0,1 0 0,-1 0 0,1 0 0,-1-1 0,1 1 0,0 0 0,0 0 0,1-1 0,-1 1 0,0-1 0,1 1 0,-1-1 0,1 1 0,4 3 0,-4-5 0,0 1 0,0-1 0,1 0 0,-1 0 0,1 0 0,-1 0 0,0 0 0,1 0 0,0-1 0,-1 1 0,1-1 0,-1 1 0,1-1 0,0 0 0,-1 0 0,1-1 0,0 1 0,-1 0 0,1-1 0,3-1 0,11-2 0,-10 3 0,1 0 0,-1-1 0,0 0 0,1 0 0,-1-1 0,0 0 0,0 0 0,-1-1 0,1 0 0,-1 0 0,0 0 0,0-1 0,7-7 0,23-23 0,-31 31 0,1 0 0,-1 0 0,0-1 0,-1 0 0,1 0 0,-1 0 0,0-1 0,0 1 0,-1-1 0,0 0 0,0 0 0,4-11 0,9-37 0,-10 34 0,0 1 0,-2-1 0,0 0 0,2-32 0,-6-369 0,-1 181 0,0 225 0,0 0 0,-1 1 0,0-1 0,-1 0 0,-1 1 0,0 0 0,-1 0 0,-1 0 0,0 0 0,-1 1 0,0 0 0,-1 0 0,-15-18 0,16 24 0,-1-1 0,0 1 0,0 1 0,-1-1 0,0 2 0,0-1 0,0 1 0,-1 0 0,1 1 0,-1 0 0,0 1 0,-13-3 0,11 4 0,1 1 0,0 0 0,-1 1 0,-16 1 0,26-1 0,-1 0 0,1 1 0,0-1 0,0 1 0,-1-1 0,1 1 0,0 0 0,0 0 0,0 0 0,0 0 0,0 0 0,0 0 0,0 1 0,1-1 0,-1 1 0,0-1 0,1 1 0,-1 0 0,1-1 0,-1 1 0,1 0 0,0 0 0,0 0 0,0 0 0,0 0 0,0 0 0,0 1 0,0 3 0,-2 19 0,1 0 0,2 0 0,3 38 0,0 7 0,-3-55-107,0 8-145,0-1 1,2 0-1,0 1 0,7 24 1,-6-33-6575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41.724"/>
    </inkml:context>
    <inkml:brush xml:id="br0">
      <inkml:brushProperty name="width" value="0.05" units="cm"/>
      <inkml:brushProperty name="height" value="0.05"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42.610"/>
    </inkml:context>
    <inkml:brush xml:id="br0">
      <inkml:brushProperty name="width" value="0.05" units="cm"/>
      <inkml:brushProperty name="height" value="0.05" units="cm"/>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34:43.912"/>
    </inkml:context>
    <inkml:brush xml:id="br0">
      <inkml:brushProperty name="width" value="0.05" units="cm"/>
      <inkml:brushProperty name="height" value="0.05" units="cm"/>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1:12.522"/>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46:44.944"/>
    </inkml:context>
    <inkml:brush xml:id="br0">
      <inkml:brushProperty name="width" value="0.05" units="cm"/>
      <inkml:brushProperty name="height" value="0.05" units="cm"/>
      <inkml:brushProperty name="color" value="#66CC00"/>
    </inkml:brush>
  </inkml:definitions>
  <inkml:trace contextRef="#ctx0" brushRef="#br0">0 0 24575,'3308'0'-1365,"-3290"0"-5461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46:50.472"/>
    </inkml:context>
    <inkml:brush xml:id="br0">
      <inkml:brushProperty name="width" value="0.05" units="cm"/>
      <inkml:brushProperty name="height" value="0.05" units="cm"/>
      <inkml:brushProperty name="color" value="#66CC00"/>
    </inkml:brush>
  </inkml:definitions>
  <inkml:trace contextRef="#ctx0" brushRef="#br0">1 0 24575,'1200'0'0,"-1183"1"0,1 1 0,25 6 0,-24-4 0,0-1 0,19 0 0,789-1 0,-404-4 0,-260 2-1365,-145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48:26.363"/>
    </inkml:context>
    <inkml:brush xml:id="br0">
      <inkml:brushProperty name="width" value="0.05" units="cm"/>
      <inkml:brushProperty name="height" value="0.05" units="cm"/>
      <inkml:brushProperty name="color" value="#66CC00"/>
    </inkml:brush>
  </inkml:definitions>
  <inkml:trace contextRef="#ctx0" brushRef="#br0">1 1 24575,'1'0'0,"1"1"0,-1-1 0,0 1 0,1-1 0,-1 1 0,0 0 0,1-1 0,-1 1 0,0 0 0,0 0 0,0 0 0,0 0 0,1 0 0,-1 0 0,-1 0 0,1 0 0,0 1 0,0-1 0,0 0 0,-1 0 0,2 2 0,14 37 0,-10-26 0,0-1 0,0 0 0,-1 0 0,0 0 0,-1 1 0,-1 0 0,0 0 0,-1 0 0,-1 0 0,1 17 0,-1 4 0,11 66 0,-7-70 0,-2-18 0,0 0 0,1-1 0,1 1 0,-1-1 0,11 18 0,38 58 0,-41-69 0,-7-13-170,-1-1-1,0 0 0,1 0 1,0 0-1,0 0 0,1-1 1,7 5-1,3 1-6655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48:28.577"/>
    </inkml:context>
    <inkml:brush xml:id="br0">
      <inkml:brushProperty name="width" value="0.05" units="cm"/>
      <inkml:brushProperty name="height" value="0.05" units="cm"/>
      <inkml:brushProperty name="color" value="#66CC00"/>
    </inkml:brush>
  </inkml:definitions>
  <inkml:trace contextRef="#ctx0" brushRef="#br0">420 0 24575,'-2'37'0,"-7"42"0,4-42 0,-1 39 0,5-58 0,-1 0 0,-7 29 0,1-6 0,5-31 0,-1 0 0,1 0 0,-1 0 0,-1 0 0,0-1 0,-1 1 0,1-1 0,-2-1 0,1 1 0,-1-1 0,0 0 0,-1-1 0,0 1 0,-16 10 0,-122 73 0,52-33 0,90-56 0,0 0 0,1 1 0,0 0 0,-1 0 0,1 0 0,0 0 0,0 1 0,-2 3 0,4-6 0,1-1 0,0 1 0,-1-1 0,1 1 0,0-1 0,0 1 0,0 0 0,-1-1 0,1 1 0,0 0 0,0-1 0,0 1 0,0 0 0,0-1 0,0 1 0,0 0 0,0-1 0,0 1 0,1 0 0,-1-1 0,0 1 0,0 0 0,1 0 0,0 0 0,0 0 0,0 0 0,0 0 0,0-1 0,0 1 0,0 0 0,0 0 0,0-1 0,1 1 0,-1-1 0,0 1 0,0-1 0,1 0 0,-1 1 0,0-1 0,3 0 0,15 2-161,1 0-1,25-3 1,-32 1-720,9-1-5945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8:17.508"/>
    </inkml:context>
    <inkml:brush xml:id="br0">
      <inkml:brushProperty name="width" value="0.05" units="cm"/>
      <inkml:brushProperty name="height" value="0.05" units="cm"/>
    </inkml:brush>
  </inkml:definitions>
  <inkml:trace contextRef="#ctx0" brushRef="#br0">1 2047 24575,'4'-1'0,"1"-1"0,-1 0 0,0 1 0,0-2 0,0 1 0,0 0 0,0-1 0,0 0 0,-1 0 0,7-6 0,-5 4 0,175-163 0,30-26 0,-7 14 0,-9 9 0,159-115 0,-321 258 0,25-21 0,86-58 0,62-32 0,-129 86 0,-22 9 0,-37 30 0,-1 0 0,30-17 0,106-71 0,-40 25 0,-98 70 0,0 0 0,0 1 0,19-6 0,11-5 0,106-38 0,-24 10 0,-32 15 0,-22 9 0,110-32 0,-173 49 0,0 0 0,0 0 0,0 0 0,14-12 0,26-11 0,-28 18 0,-9 3 0,0 1 0,0 0 0,1 1 0,-1 1 0,1 0 0,-1 0 0,23 0 0,399 4-1365,-416-1-5461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8:21.321"/>
    </inkml:context>
    <inkml:brush xml:id="br0">
      <inkml:brushProperty name="width" value="0.05" units="cm"/>
      <inkml:brushProperty name="height" value="0.05" units="cm"/>
    </inkml:brush>
  </inkml:definitions>
  <inkml:trace contextRef="#ctx0" brushRef="#br0">0 1 24575,'10'1'0,"0"0"0,-1 1 0,1 0 0,-1 1 0,0 0 0,0 1 0,0 0 0,16 9 0,19 8 0,-34-16 0,0 0 0,0 1 0,-1 0 0,14 12 0,-13-10 0,0 0 0,0-1 0,16 8 0,-9-8 0,1-1 0,0 0 0,0-1 0,0-1 0,23 2 0,-40-6 0,1 0 0,-1 0 0,1 0 0,-1 1 0,1-1 0,-1 0 0,1 1 0,-1-1 0,1 1 0,-1-1 0,0 1 0,1 0 0,-1 0 0,0-1 0,0 1 0,0 0 0,1 0 0,-1 0 0,0 0 0,0 1 0,0-1 0,1 2 0,-2-2 0,0 1 0,0-1 0,1 1 0,-1-1 0,0 1 0,0 0 0,-1-1 0,1 1 0,0-1 0,0 1 0,-1-1 0,1 1 0,-1-1 0,1 1 0,-1-1 0,0 0 0,-1 3 0,-5 7 0,-1-1 0,-1 0 0,1-1 0,-11 10 0,15-16 0,-9 7 0,1 0 0,-1-1 0,-1-1 0,1 0 0,-1-1 0,-29 10 0,33-14 0,0 0 0,1-1 0,-1 0 0,0-1 0,0 0 0,0-1 0,0 0 0,0 0 0,0-1 0,0 0 0,-14-4 0,22 3 0,0 1 0,0 0 0,0-1 0,0 0 0,0 1 0,0-1 0,1 0 0,-1 0 0,1 0 0,-1 0 0,1 0 0,0 0 0,0 0 0,-1 0 0,2-1 0,-1 1 0,0 0 0,0-1 0,1 1 0,-1-1 0,1 1 0,0-4 0,-1-9 0,0 0 0,4-25 0,-2 19 0,1-84-1365,-1 87-5461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59:28.495"/>
    </inkml:context>
    <inkml:brush xml:id="br0">
      <inkml:brushProperty name="width" value="0.05" units="cm"/>
      <inkml:brushProperty name="height" value="0.05" units="cm"/>
      <inkml:brushProperty name="color" value="#E71224"/>
    </inkml:brush>
  </inkml:definitions>
  <inkml:trace contextRef="#ctx0" brushRef="#br0">0 582 24575,'7'1'0,"-1"0"0,1 0 0,-1 0 0,11 5 0,20 3 0,247-5 0,-156-6 0,1074 2 0,-1182 1 0,-1 2 0,0 0 0,-1 1 0,26 8 0,20 5 0,11 2 0,-54-13 0,1 0 0,1-1 0,-1-2 0,24 2 0,526-5 0,-257-1 0,-258-2 0,94-18 0,-142 19 0,310-33 0,-110 17 0,-183 16 0,-3 0 0,0-1 0,0 0 0,0-2 0,34-11 0,-35 9 0,-1 1 0,39-4 0,-29 5 0,27-2 0,0 3 0,94 5 0,-47 1 0,1030-2 0,-1079-2 0,89-17 0,-89 10 0,91-3 0,312 13 0,-434-2 0,46-8 0,-46 4 0,44-1 0,50 8 0,92-4 0,-200 1 0,-1-2 0,1 1 0,-1-1 0,18-8 0,-19 7 0,1 0 0,-1 1 0,1 0 0,0 1 0,16-3 0,192 4 0,-105 3 0,-101-2 0,1 1 0,-1 1 0,1 0 0,-1 1 0,0 0 0,0 1 0,17 7 0,6 6 0,35 23 0,-30-16 0,-1-4 0,-28-15 0,0 0 0,0 1 0,-1 0 0,12 10 0,3 5 0,-8-6 0,-1-2 0,26 16 0,-35-25 0,1 0 0,0-1 0,-1 0 0,2 0 0,-1 0 0,0-1 0,0-1 0,1 1 0,11 0 0,-13-2 0,0 1 0,0 0 0,0 0 0,0 1 0,0 0 0,-1 0 0,1 1 0,-1 0 0,1 0 0,5 4 0,5 5 0,-1 0 0,16 17 0,-17-16 0,0-1 0,32 22 0,-29-24 0,1-2 0,1 0 0,0-1 0,0 0 0,29 4 0,108 9 0,-59-10 0,-36-1 0,0 0 0,93 2 0,-111-12 0,1-3 0,44-8 0,-70 8 0,1 0 0,-2-1 0,1-1 0,-1-1 0,0-1 0,0-1 0,25-15 0,93-53 0,185-97 0,-215 108 0,-70 43 0,0 1 0,1 1 0,43-16 0,-10 8 0,20-8 0,-55 28 0,0 1 0,1 1 0,0 3 0,37-2 0,147 10 0,-175 1 0,55 12 0,-1 1 0,-59-12 0,-1 2 0,0 1 0,45 18 0,-75-24 0,-1 0 0,1 0 0,0-1 0,1 0 0,-1-1 0,0 0 0,1 0 0,-1-1 0,0 0 0,1-1 0,-1 0 0,0 0 0,0-1 0,0 0 0,0-1 0,0 0 0,0 0 0,-1-1 0,1 0 0,-1-1 0,13-9 0,3-3 0,43-22 0,-47 28 0,0 0 0,-1-2 0,0 0 0,19-18 0,89-88 0,-31 41 0,-90 75 0,1-1 0,-1 1 0,1 0 0,-1 1 0,1 0 0,0 0 0,0 0 0,0 1 0,0 0 0,11 0 0,8 1 0,40 4 0,-58-2 0,1 0 0,0 0 0,-1 1 0,1 1 0,-1-1 0,0 1 0,0 1 0,0-1 0,-1 1 0,0 1 0,0-1 0,10 11 0,19 13 0,-26-21 0,-1 2 0,1-1 0,-2 1 0,1 0 0,-1 1 0,9 16 0,26 31 0,-27-38 0,-1 1 0,14 25 0,6 10 0,44 58 0,-72-105 0,0-1 0,-1 1 0,0 1 0,0-1 0,-1 1 0,-1 0 0,0 1 0,0-1 0,-1 0 0,0 1 0,2 11 0,-2-7 0,1-1 0,0 0 0,1 0 0,1-1 0,0 0 0,1 0 0,16 24 0,-10-17 0,18 38 0,-30-54 0,1 0 0,0 1 0,1-1 0,-1 0 0,1 0 0,-1-1 0,1 1 0,1-1 0,-1 1 0,0-1 0,5 4 0,-5-6 0,-1 0 0,0 0 0,0 0 0,1 0 0,-1 0 0,0 0 0,1-1 0,-1 1 0,1-1 0,-1 0 0,0 0 0,1 0 0,-1 0 0,1 0 0,-1 0 0,1-1 0,-1 1 0,1-1 0,-1 1 0,0-1 0,1 0 0,-1 0 0,3-2 0,13-8 0,0-1 0,-1 0 0,22-21 0,27-19 0,-39 31 0,0-1 0,-2-2 0,-1 0 0,41-55 0,-35 42 0,57-55 0,-38 47 0,50-42 0,-85 76 0,1 1 0,0 1 0,1 0 0,0 1 0,0 1 0,1 1 0,0 0 0,0 1 0,0 1 0,20-2 0,-2-2 0,1-1 0,39-16 0,30-8 0,62-20 0,-146 47 0,6-2 0,0 1 0,1 1 0,0 1 0,46-1 0,-34 8 0,42 7 0,-43-3 0,49 0 0,-73-5 0,0 1 0,0 0 0,0 1 0,-1 1 0,1 0 0,20 10 0,42 11 0,105 29 0,-20-5 0,-66-20 0,-60-17 0,0-2 0,42 7 0,-2-7 0,110 1 0,268-12 0,-430 0 0,45-8 0,-44 4 0,43-1 0,-52 5 0,1-1 0,23-5 0,31-3 0,-24 10 0,-15 0 0,39-5 0,-59 3 0,-1 0 0,0-1 0,0 0 0,0-1 0,0 0 0,-1-1 0,12-6 0,-13 7 0,-1 0 0,0 0 0,1 1 0,0 0 0,0 1 0,0 0 0,0 0 0,14 0 0,80 4 0,-44 0 0,0-2 0,-11-1 0,-1 1 0,80 13 0,154 31 0,-273-43 0,43 4 0,0-2 0,95-7 0,-131 1 0,-1-1 0,1 0 0,-1-1 0,0-1 0,0 0 0,-1-1 0,0 0 0,24-19 0,-13 11 0,21-5 0,-36 17 0,-1 0 0,0-1 0,0 1 0,8-7 0,62-34 0,-60 36 0,-2-1 0,0 0 0,0-1 0,0-1 0,-1-1 0,23-23 0,-28 25 0,-1 1 0,2 0 0,-1 0 0,1 1 0,0 0 0,1 1 0,0 0 0,0 1 0,1 0 0,-1 1 0,1 1 0,0 0 0,1 0 0,17-2 0,18 1 0,1 1 0,81 6 0,-44 0 0,470-2 0,-546 0 0,0 1 0,0 1 0,0 0 0,-1 0 0,1 1 0,-1 1 0,18 7 0,69 43 0,-29-14 0,-47-31 0,0-1 0,1-1 0,29 6 0,4 1 0,-28-7 0,-17-4 0,0 0 0,1 0 0,-1 0 0,0 2 0,0-1 0,13 10 0,103 66 0,-68-44 0,60 47 0,-81-50 0,-20-17 0,32 21 0,-6-8 0,1-2 0,79 34 0,-108-55 0,1-1 0,0 0 0,-1-1 0,2-1 0,20 2 0,28 3 0,-29-3 0,50 1 0,636-7 0,-706 0 0,0-1 0,-1 0 0,1-1 0,-1-1 0,16-6 0,-10 3 0,36-6 0,-44 10 0,1 0 0,0-2 0,-1 1 0,22-12 0,23-8 0,25-10 0,-48 18 0,-8 3 0,0-2 0,27-19 0,-19 11 0,2 4 0,-29 16 0,0-1 0,0 0 0,0-1 0,-1 0 0,9-7 0,-3 3 0,1 0 0,0 1 0,1 1 0,0 0 0,0 1 0,25-7 0,-26 10-272,0 1 0,0 0 0,1 1-1,22 1 1,-37 0 268,18 0-6822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8:31.485"/>
    </inkml:context>
    <inkml:brush xml:id="br0">
      <inkml:brushProperty name="width" value="0.05" units="cm"/>
      <inkml:brushProperty name="height" value="0.05" units="cm"/>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0:28.746"/>
    </inkml:context>
    <inkml:brush xml:id="br0">
      <inkml:brushProperty name="width" value="0.05" units="cm"/>
      <inkml:brushProperty name="height" value="0.05" units="cm"/>
      <inkml:brushProperty name="color" value="#66CC00"/>
    </inkml:brush>
  </inkml:definitions>
  <inkml:trace contextRef="#ctx0" brushRef="#br0">1 1448 24575,'14'-1'0,"0"0"0,0-1 0,0 0 0,0-1 0,27-10 0,65-34 0,6-3 0,-92 44 0,15-5 0,0-2 0,-1-1 0,0-1 0,40-26 0,-66 36 0,0 1 0,1 0 0,-1 1 0,1 0 0,-1 0 0,1 1 0,0 0 0,0 1 0,0-1 0,0 2 0,0-1 0,0 1 0,13 2 0,-7-1 0,-1-1 0,1-1 0,27-4 0,-21-1 0,0-2 0,-1 0 0,0-1 0,27-16 0,-19 9 0,32-12 0,54-25 0,-90 41 0,34-20 0,64-48 0,-49 31 0,-41 25 0,31-28 0,22-17 0,-69 59 0,58-42 0,72-64 0,-95 72 0,2 4 0,77-45 0,-110 72 0,27-16 0,59-27 0,-70 40 0,0 2 0,43-11 0,-55 18 0,1-2 0,-1 0 0,40-23 0,35-16 0,-91 44 0,0 0 0,1 1 0,-1 0 0,1 1 0,14-2 0,-12 2 0,-1 0 0,0-1 0,19-7 0,-1-2 0,0 1 0,42-10 0,-25 7-12,-29 8-326,1 1 0,-1 1-1,25-3 1,-15 5-6488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0:31.967"/>
    </inkml:context>
    <inkml:brush xml:id="br0">
      <inkml:brushProperty name="width" value="0.05" units="cm"/>
      <inkml:brushProperty name="height" value="0.05" units="cm"/>
      <inkml:brushProperty name="color" value="#66CC00"/>
    </inkml:brush>
  </inkml:definitions>
  <inkml:trace contextRef="#ctx0" brushRef="#br0">23 1 24575,'12'1'0,"0"1"0,-1 0 0,1 1 0,-1 1 0,0 0 0,0 0 0,0 1 0,18 11 0,-12-7 0,24 11 0,-23-12 0,-1 0 0,0 2 0,0 0 0,-1 0 0,29 26 0,-10-10 0,-29-23 0,0 0 0,0 1 0,-1 0 0,0 0 0,0 0 0,5 6 0,-8-8 0,-1 0 0,0 0 0,0-1 0,0 1 0,0 0 0,0 0 0,-1 0 0,1 0 0,-1 0 0,1 1 0,-1-1 0,0 0 0,1 0 0,-1 0 0,0 0 0,-1 0 0,1 0 0,0 1 0,0-1 0,-1 0 0,0 0 0,1 0 0,-3 3 0,-13 25 0,13-26 0,0 0 0,0 0 0,1 0 0,0 1 0,0-1 0,0 1 0,-2 6 0,3-7 0,0 1 0,0-1 0,-1 0 0,1 0 0,-1 0 0,0 0 0,-1 0 0,1 0 0,-1 0 0,1-1 0,-1 0 0,0 1 0,0-1 0,-1 0 0,1 0 0,-1-1 0,1 1 0,-1-1 0,-5 3 0,-6 5 0,-115 66 0,33-21 0,88-49-273,0-1 0,0 0 0,-1 0 0,-15 4 0,9-5-6553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0:35.403"/>
    </inkml:context>
    <inkml:brush xml:id="br0">
      <inkml:brushProperty name="width" value="0.05" units="cm"/>
      <inkml:brushProperty name="height" value="0.05" units="cm"/>
      <inkml:brushProperty name="color" value="#66CC00"/>
    </inkml:brush>
  </inkml:definitions>
  <inkml:trace contextRef="#ctx0" brushRef="#br0">0 1698 24575,'14'0'0,"0"-1"0,-1-1 0,0-1 0,1 0 0,-1 0 0,18-8 0,76-40 0,-41 18 0,-54 27 0,41-17 0,-2-3 0,58-39 0,-99 59 0,0 0 0,0 0 0,1 1 0,0 1 0,0 0 0,0 0 0,0 1 0,1 1 0,12-2 0,-12 2 0,-8 0 0,1 0 0,0 0 0,-1-1 0,1 0 0,-1 1 0,0-2 0,0 1 0,0 0 0,0-1 0,0 0 0,5-7 0,18-17 0,21-8 0,95-57 0,-122 81 0,-1-1 0,25-21 0,-44 33 0,10-6 0,-1 0 0,1 0 0,15-5 0,-16 7 0,0 0 0,0 0 0,0-1 0,16-14 0,5-9 0,7-6 0,0 2 0,47-31 0,-63 48 0,-1 0 0,34-35 0,-41 36 0,1 1 0,0 0 0,1 2 0,0 0 0,0 0 0,24-10 0,-8 8 0,-6 3 0,-1-1 0,0-1 0,25-19 0,-17 9 0,35-20 0,-55 36 0,0 1 0,1 0 0,0 1 0,0 0 0,0 1 0,17-2 0,-22 4 0,0-1 0,0 1 0,0-2 0,0 1 0,-1-1 0,1 0 0,-1-1 0,0 0 0,0 0 0,8-8 0,30-19 0,-35 27 0,1 0 0,-1 1 0,1 0 0,14-3 0,26-8 0,89-46 0,-107 46 0,47-12 0,-10 3 0,-25 8 0,-25 9 0,0 0 0,-1-2 0,0 0 0,37-24 0,34-28 0,-5 19 0,-78 39 0,1-1 0,-1 1 0,1 1 0,-1-1 0,10 0 0,-11 2 0,0 0 0,-1-1 0,1 0 0,-1 0 0,1 0 0,-1-1 0,0 0 0,0 0 0,9-7 0,74-57-1365,-75 56-5461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0:37.676"/>
    </inkml:context>
    <inkml:brush xml:id="br0">
      <inkml:brushProperty name="width" value="0.05" units="cm"/>
      <inkml:brushProperty name="height" value="0.05" units="cm"/>
      <inkml:brushProperty name="color" value="#66CC00"/>
    </inkml:brush>
  </inkml:definitions>
  <inkml:trace contextRef="#ctx0" brushRef="#br0">1 1 24575,'9'0'0,"12"-1"0,1 1 0,0 1 0,-1 1 0,1 1 0,-1 1 0,39 12 0,-37-8 0,1 0 0,0-2 0,0 0 0,0-2 0,0-1 0,1 0 0,30-2 0,310-3 0,-360 2 0,0 0 0,0 1 0,0 0 0,0 0 0,-1 0 0,10 4 0,-14-5 0,1 0 0,0 0 0,-1 1 0,1-1 0,-1 0 0,1 1 0,0-1 0,-1 1 0,1-1 0,-1 1 0,1-1 0,-1 1 0,0-1 0,1 1 0,-1-1 0,1 1 0,-1 0 0,0-1 0,1 1 0,-1-1 0,0 1 0,0 1 0,0-1 0,0 0 0,0 0 0,-1 0 0,1 0 0,-1 0 0,1 0 0,-1 0 0,1 0 0,-1-1 0,1 1 0,-1 0 0,0 0 0,1 0 0,-1 0 0,0-1 0,0 1 0,0 0 0,0-1 0,-1 2 0,-76 54 0,-52 36 0,26-15-1365,88-67-5461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4:59:49.269"/>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0:25.031"/>
    </inkml:context>
    <inkml:brush xml:id="br0">
      <inkml:brushProperty name="width" value="0.05" units="cm"/>
      <inkml:brushProperty name="height" value="0.05" units="cm"/>
      <inkml:brushProperty name="color" value="#66CC00"/>
    </inkml:brush>
  </inkml:definitions>
  <inkml:trace contextRef="#ctx0" brushRef="#br0">0 171 24575,'60'3'0,"0"3"0,59 13 0,-47-6 0,-3-2 0,5 2 0,133 7 0,-172-20 0,301 14 0,-241-8 0,105-6 0,-80-2 0,-95 1 0,-1-2 0,1-1 0,-1-1 0,42-15 0,-5 3 0,150-48 0,-199 62 0,18-6 0,0 0 0,41-20 0,-18 4 0,0 2 0,94-26 0,-119 45 0,0 0 0,0 2 0,0 1 0,48 4 0,-1-1 0,213-2-1365,-270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0:32.289"/>
    </inkml:context>
    <inkml:brush xml:id="br0">
      <inkml:brushProperty name="width" value="0.05" units="cm"/>
      <inkml:brushProperty name="height" value="0.05" units="cm"/>
      <inkml:brushProperty name="color" value="#66CC00"/>
    </inkml:brush>
  </inkml:definitions>
  <inkml:trace contextRef="#ctx0" brushRef="#br0">1 209 24575,'838'0'0,"-794"-3"0,-1-3 0,1-1 0,-1-2 0,-1-2 0,62-24 0,31-25 0,42 5 0,-145 48 0,0 1 0,0 1 0,56 1 0,-57 4 0,-2-1 0,-1 1 0,1 2 0,0 1 0,-1 1 0,37 11 0,-14 0 0,-21-6 0,36 15 0,-32-12 0,-28-11 0,0 1 0,-1 0 0,1 0 0,0 1 0,-1 0 0,1-1 0,-1 2 0,0-1 0,6 6 0,44 45 0,-48-48 0,1-1 0,-1-1 0,1 1 0,0-1 0,0 0 0,12 3 0,7 4 0,-17-7 0,1 0 0,-1-1 0,1 0 0,0-1 0,0 0 0,18 0 0,72-4 0,-37-1 0,-44 3-1365,-2 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0:35.943"/>
    </inkml:context>
    <inkml:brush xml:id="br0">
      <inkml:brushProperty name="width" value="0.05" units="cm"/>
      <inkml:brushProperty name="height" value="0.05" units="cm"/>
      <inkml:brushProperty name="color" value="#66CC00"/>
    </inkml:brush>
  </inkml:definitions>
  <inkml:trace contextRef="#ctx0" brushRef="#br0">0 45 24575,'205'11'0,"-7"0"0,245-28 0,-403 14 0,21-2 0,97-19 0,-108 16 0,0 2 0,0 2 0,100 6 0,-46 0 0,-65-2 0,7-1 0,-1 2 0,73 12 0,-68-7 0,0-2 0,-1-1 0,56-6 0,-8 1 0,791 2 0,-851 3-1365,-24 2-5461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35.358"/>
    </inkml:context>
    <inkml:brush xml:id="br0">
      <inkml:brushProperty name="width" value="0.05" units="cm"/>
      <inkml:brushProperty name="height" value="0.05" units="cm"/>
      <inkml:brushProperty name="color" value="#E71224"/>
    </inkml:brush>
  </inkml:definitions>
  <inkml:trace contextRef="#ctx0" brushRef="#br0">92 74 24575,'0'0'0,"-3"0"0,-2-4 0,-3-1 0,-4-3 0,0-3 0,-1-1 0,-2-1 0,1 2 0,4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19:36.446"/>
    </inkml:context>
    <inkml:brush xml:id="br0">
      <inkml:brushProperty name="width" value="0.05" units="cm"/>
      <inkml:brushProperty name="height" value="0.05" units="cm"/>
      <inkml:brushProperty name="color" value="#66CC00"/>
    </inkml:brush>
  </inkml:definitions>
  <inkml:trace contextRef="#ctx0" brushRef="#br0">65 230 24575,'0'8'0,"0"0"0,-1-1 0,1 1 0,-2 0 0,1-1 0,-1 1 0,0-1 0,0 0 0,-1 1 0,0-1 0,-5 8 0,4-6 0,1 0 0,0 0 0,0 0 0,1 1 0,0-1 0,1 0 0,0 1 0,1 0 0,0 13 0,0-10 0,0 1 0,-1 0 0,-5 22 0,1-6 0,0 1 0,2 0 0,2 0 0,2 44 0,0-17 0,0-47 0,1 0 0,0 0 0,1 0 0,0-1 0,0 1 0,1-1 0,1 0 0,0 0 0,10 15 0,7 18 0,-18-35 0,0 0 0,1 0 0,0-1 0,0 1 0,1-1 0,0 0 0,0 0 0,1-1 0,-1 0 0,1 0 0,1-1 0,-1 1 0,10 3 0,-7-4 0,1 0 0,0-1 0,0 0 0,1-1 0,-1-1 0,1 1 0,-1-2 0,1 0 0,19 0 0,16-1 0,-28 2 0,0-2 0,-1-1 0,1 0 0,-1-1 0,28-7 0,-37 5 0,-1 0 0,0 0 0,0-1 0,0 0 0,0 0 0,-1-1 0,0 0 0,0 0 0,0-1 0,-1 0 0,10-14 0,-10 12 0,0 1 0,-1-1 0,0 0 0,0-1 0,-1 1 0,0-1 0,-1 0 0,0 0 0,-1 0 0,2-14 0,-4-131 0,-2 61 0,1 84 0,0-1 0,-1 1 0,0-1 0,-1 1 0,0-1 0,-7-15 0,-9-30 0,13 33 0,-2 1 0,-1 1 0,0 0 0,-2 0 0,-24-36 0,-19-38 0,43 69 0,9 21 0,1 0 0,-1 1 0,0-1 0,0 1 0,0-1 0,-1 1 0,1 0 0,-1 0 0,0 0 0,-1 0 0,1 1 0,0-1 0,-1 1 0,0 0 0,0 0 0,-8-5 0,-45-24 0,31 17 0,-32-14 0,48 25 0,0 1 0,-1-1 0,1 2 0,-1-1 0,1 2 0,-1-1 0,-11 1 0,17 1 0,-1 0 0,1 0 0,-1 0 0,1 1 0,-1 0 0,1 0 0,-1 0 0,1 1 0,-6 2 0,9-3 0,0 0 0,0 1 0,1 0 0,-1-1 0,0 1 0,0 0 0,1 0 0,-1 0 0,1 0 0,0 0 0,0 0 0,-1 0 0,1 1 0,1-1 0,-1 0 0,0 1 0,1-1 0,-1 1 0,1-1 0,-1 1 0,1-1 0,0 4 0,0 5 0,0-1 0,0 0 0,1 0 0,1 0 0,-1 0 0,1 0 0,1 0 0,0 0 0,1-1 0,7 16 0,-10-23-114,1 0 1,-1-1-1,1 1 0,-1-1 0,1 1 1,-1-1-1,1 1 0,0-1 0,-1 0 1,1 0-1,4 2 0,7 1-6712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42.869"/>
    </inkml:context>
    <inkml:brush xml:id="br0">
      <inkml:brushProperty name="width" value="0.05" units="cm"/>
      <inkml:brushProperty name="height" value="0.05" units="cm"/>
      <inkml:brushProperty name="color" value="#E71224"/>
    </inkml:brush>
  </inkml:definitions>
  <inkml:trace contextRef="#ctx0" brushRef="#br0">1 0 24575,'4'0'0,"4"0"0,5 0 0,3 0 0,3 0 0,5 0 0,-2 4 0,-4 4 0,-5 5 0,-6 3 0,1-1 0,-2-6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44.909"/>
    </inkml:context>
    <inkml:brush xml:id="br0">
      <inkml:brushProperty name="width" value="0.05" units="cm"/>
      <inkml:brushProperty name="height" value="0.05" units="cm"/>
      <inkml:brushProperty name="color" value="#E71224"/>
    </inkml:brush>
  </inkml:definitions>
  <inkml:trace contextRef="#ctx0" brushRef="#br0">1 1 24575,'97'-1'0,"106"3"0,-123 8 0,-48-5 0,34 0 0,45 6 114,4-1-1593,-97-10-5347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48.278"/>
    </inkml:context>
    <inkml:brush xml:id="br0">
      <inkml:brushProperty name="width" value="0.05" units="cm"/>
      <inkml:brushProperty name="height" value="0.05" units="cm"/>
      <inkml:brushProperty name="color" value="#E71224"/>
    </inkml:brush>
  </inkml:definitions>
  <inkml:trace contextRef="#ctx0" brushRef="#br0">1 2 24575,'49'-1'0,"-16"0"0,-1 1 0,1 2 0,58 10 0,-87-11 0,3 0 0,-1 1 0,1 0 0,0 0 0,-1 0 0,1 1 0,-1 0 0,0 0 0,11 8 0,25 10 134,-8-5-1633,-21-8-5327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50.008"/>
    </inkml:context>
    <inkml:brush xml:id="br0">
      <inkml:brushProperty name="width" value="0.05" units="cm"/>
      <inkml:brushProperty name="height" value="0.05" units="cm"/>
      <inkml:brushProperty name="color" value="#E71224"/>
    </inkml:brush>
  </inkml:definitions>
  <inkml:trace contextRef="#ctx0" brushRef="#br0">0 3 24575,'114'-2'0,"124"4"0,-221 1-1365,-4 2-5461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56.103"/>
    </inkml:context>
    <inkml:brush xml:id="br0">
      <inkml:brushProperty name="width" value="0.05" units="cm"/>
      <inkml:brushProperty name="height" value="0.05" units="cm"/>
      <inkml:brushProperty name="color" value="#E71224"/>
    </inkml:brush>
  </inkml:definitions>
  <inkml:trace contextRef="#ctx0" brushRef="#br0">1 2 24575,'76'-1'0,"86"2"0,-149 1 25,0 0 1,0 1-1,-1 0 0,18 8 0,-18-7-397,2 1-1,-1-1 0,23 3 0,-19-6-6453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57.855"/>
    </inkml:context>
    <inkml:brush xml:id="br0">
      <inkml:brushProperty name="width" value="0.05" units="cm"/>
      <inkml:brushProperty name="height" value="0.05" units="cm"/>
      <inkml:brushProperty name="color" value="#E71224"/>
    </inkml:brush>
  </inkml:definitions>
  <inkml:trace contextRef="#ctx0" brushRef="#br0">0 348 24575,'35'0'0,"0"-3"0,-1 0 0,44-11 0,37-1 0,-90 13 0,1 0 0,-1-2 0,0-1 0,46-14 0,-61 15 0,4-1 0,0 0 0,0-1 0,0-1 0,-1 0 0,0-1 0,-1 0 0,0 0 0,0-2 0,18-17 0,14-19 0,-30 33 0,0-1 0,14-19 0,-21 25 10,0 0 0,0 0 0,1 1 0,10-8 0,5-5-1425,-8 6-5411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2:59.770"/>
    </inkml:context>
    <inkml:brush xml:id="br0">
      <inkml:brushProperty name="width" value="0.05" units="cm"/>
      <inkml:brushProperty name="height" value="0.05" units="cm"/>
      <inkml:brushProperty name="color" value="#E71224"/>
    </inkml:brush>
  </inkml:definitions>
  <inkml:trace contextRef="#ctx0" brushRef="#br0">0 1 24575,'520'0'-1365,"-503"0"-5461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3:01.983"/>
    </inkml:context>
    <inkml:brush xml:id="br0">
      <inkml:brushProperty name="width" value="0.05" units="cm"/>
      <inkml:brushProperty name="height" value="0.05" units="cm"/>
      <inkml:brushProperty name="color" value="#E71224"/>
    </inkml:brush>
  </inkml:definitions>
  <inkml:trace contextRef="#ctx0" brushRef="#br0">1 87 24575,'4'-3'0,"0"0"0,1 1 0,-1-1 0,1 1 0,0 0 0,0 0 0,-1 0 0,10-1 0,15-7 0,5-7 0,-26 12 0,0 0 0,1 1 0,-1 0 0,1 1 0,0-1 0,0 2 0,15-3 0,30 1 0,1 2 0,71 8 0,-108-3-1365,-4 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21:53:28.56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0:45.194"/>
    </inkml:context>
    <inkml:brush xml:id="br0">
      <inkml:brushProperty name="width" value="0.05" units="cm"/>
      <inkml:brushProperty name="height" value="0.05" units="cm"/>
      <inkml:brushProperty name="color" value="#E71224"/>
    </inkml:brush>
  </inkml:definitions>
  <inkml:trace contextRef="#ctx0" brushRef="#br0">0 1 24575,'456'0'0,"-441"1"0,1 0 0,27 7 0,-27-4 0,1-1 0,20 1 0,-20-3 0,-1 1 0,1 1 0,0 1 0,18 7 0,-19-6 0,0 0 0,1-1 0,0-1 0,22 1 0,311-5-1365,-332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19:42.988"/>
    </inkml:context>
    <inkml:brush xml:id="br0">
      <inkml:brushProperty name="width" value="0.05" units="cm"/>
      <inkml:brushProperty name="height" value="0.05" units="cm"/>
      <inkml:brushProperty name="color" value="#66CC00"/>
    </inkml:brush>
  </inkml:definitions>
  <inkml:trace contextRef="#ctx0" brushRef="#br0">2 0 24575,'-2'124'0,"4"133"0,0-244 0,0-1 0,1 0 0,0 1 0,8 17 0,-7-18 0,0 0 0,0 0 0,-1 1 0,2 17 0,-3-15 0,1 0 0,0 0 0,10 27 0,-8-29 0,-1 1 0,0-1 0,-1 1 0,0 0 0,0 15 0,-3-17 0,1 0 0,0-1 0,0 1 0,2 0 0,-1 0 0,1-1 0,1 0 0,6 14 0,-2-6 0,-2 0 0,0 0 0,-1 0 0,-1 1 0,0 0 0,0 24 0,-4 126 0,-2-81 0,2 964 0,1-1037 0,1-1 0,1 0 0,0 0 0,1-1 0,1 1 0,7 18 0,-4-15 0,-2 1 0,0 0 0,3 21 0,-4-3 0,0 2 0,15 60 0,-7-46 0,6 61 0,-14-51 0,-5 116 0,-2-73 0,2-87 0,1-4 0,-1 0 0,0 0 0,-1 0 0,-1 0 0,0 0 0,-1 0 0,-1 0 0,-9 24 0,-4-5 0,10-22 0,1-1 0,1 2 0,0-1 0,0 0 0,1 1 0,1 0 0,0 0 0,1 0 0,-1 14 0,-7 46 130,2-23-1625,7-32-5331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0:48.963"/>
    </inkml:context>
    <inkml:brush xml:id="br0">
      <inkml:brushProperty name="width" value="0.05" units="cm"/>
      <inkml:brushProperty name="height" value="0.05" units="cm"/>
      <inkml:brushProperty name="color" value="#E71224"/>
    </inkml:brush>
  </inkml:definitions>
  <inkml:trace contextRef="#ctx0" brushRef="#br0">0 2 24575,'9'2'0,"-1"-1"0,0 2 0,0-1 0,0 1 0,0 0 0,-1 1 0,11 5 0,-12-5 0,37 19 0,-12-6 0,0-1 0,42 14 0,-36-19 0,34 13 0,-61-20 0,0-1 0,0 0 0,0-1 0,0 0 0,1 0 0,14 0 0,67-4 0,-36 0 0,-23 2 0,63-8 0,-84 6 0,0-1 0,0-1 0,0 0 0,0 0 0,-1-1 0,0-1 0,0 1 0,13-11 0,-6 5 0,34-16 0,-35 19 0,-1 0 0,0-1 0,15-12 0,-26 17-105,0 1 0,0 0 0,0 1 0,0-1 0,0 1 0,1 0 0,-1 0 0,1 1 0,-1 0 0,1 0 0,-1 0 0,10 0 0,2 0-6721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0:50.45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1:17.993"/>
    </inkml:context>
    <inkml:brush xml:id="br0">
      <inkml:brushProperty name="width" value="0.05" units="cm"/>
      <inkml:brushProperty name="height" value="0.05" units="cm"/>
      <inkml:brushProperty name="color" value="#E71224"/>
    </inkml:brush>
  </inkml:definitions>
  <inkml:trace contextRef="#ctx0" brushRef="#br0">418 43 24575,'-7'0'0,"-1"1"0,1 0 0,0 0 0,-1 0 0,1 1 0,0 0 0,0 1 0,0 0 0,1 0 0,-12 6 0,0 3 0,1 1 0,-21 19 0,-14 12 0,32-29 0,2 2 0,-19 21 0,-8 7 0,37-37 0,0 1 0,1 0 0,0 0 0,1 0 0,0 1 0,0 0 0,1 0 0,0 1 0,1-1 0,0 1 0,1 0 0,0 0 0,-2 19 0,1 1 0,2 1 0,2-1 0,5 54 0,-4-79 0,0 0 0,0-1 0,0 1 0,1-1 0,0 1 0,0-1 0,0 0 0,1 0 0,0 0 0,0 0 0,0 0 0,0 0 0,1-1 0,0 0 0,0 1 0,0-2 0,6 6 0,7 2 0,0 0 0,0-1 0,31 12 0,-2-1 0,-30-14 0,0 0 0,1-1 0,0-1 0,0-1 0,1 0 0,34 2 0,111-5 0,-77-3 0,-73 2 0,28 0 0,1-1 0,68-11 0,-82 7 0,-1 2 0,31 1 0,-32 2 0,-1-1 0,46-9 0,-70 9 0,47-9 0,85-33 0,-112 35 0,-12 5 0,0-1 0,0 0 0,0 0 0,0-1 0,-1 0 0,1-1 0,-1 0 0,-1 0 0,8-8 0,-2 1 0,-8 9 0,0-1 0,0 0 0,0 0 0,-1 0 0,0-1 0,0 1 0,-1-1 0,1 0 0,-1 0 0,0 0 0,-1-1 0,1 1 0,-1-1 0,-1 1 0,3-13 0,-5-123 0,-1 56 0,1 75 0,-1-1 0,0 0 0,-1 1 0,-1 0 0,1 0 0,-2 0 0,1 0 0,-2 0 0,-10-16 0,-15-33 0,29 55 0,-1 0 0,0 0 0,0 1 0,0-1 0,0 1 0,-1-1 0,0 1 0,1 0 0,-2 1 0,1-1 0,0 1 0,-1 0 0,1 0 0,-10-5 0,-4 1 0,-1-1 0,-34-7 0,19 6 0,-6-5 0,27 9 0,-1 0 0,1 2 0,-1-1 0,0 1 0,-26-1 0,-476 5-1365,498-1-5461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1:24.371"/>
    </inkml:context>
    <inkml:brush xml:id="br0">
      <inkml:brushProperty name="width" value="0.05" units="cm"/>
      <inkml:brushProperty name="height" value="0.05" units="cm"/>
      <inkml:brushProperty name="color" value="#E71224"/>
    </inkml:brush>
  </inkml:definitions>
  <inkml:trace contextRef="#ctx0" brushRef="#br0">1552 86 24575,'-31'0'0,"0"0"0,0-2 0,0-1 0,1-2 0,-45-12 0,54 12 0,0 0 0,-1 2 0,-33-2 0,33 4 0,-1-1 0,0-1 0,-24-7 0,20 3 0,-1 1 0,0 1 0,-45-1 0,-89 7 0,61 1 0,63-1 0,-1 2 0,-73 16 0,-17 23 0,101-32 0,1 2 0,0 0 0,1 1 0,1 2 0,-26 18 0,39-24 0,0 1 0,1-1 0,-1 2 0,2 0 0,0 0 0,0 1 0,1 0 0,0 0 0,1 1 0,1 0 0,-12 27 0,11-17 0,1 0 0,0 1 0,2 0 0,1 0 0,1 0 0,-1 40 0,4-37 0,-1 3 0,2 0 0,6 49 0,-5-70 0,0 0 0,0-1 0,1 1 0,0-1 0,1 1 0,-1-1 0,2 0 0,-1 0 0,1-1 0,0 0 0,1 1 0,0-2 0,8 9 0,1-2 0,1-1 0,0-1 0,1-1 0,0 0 0,0-2 0,1 1 0,0-2 0,0-1 0,1 0 0,0-1 0,24 3 0,19-1 0,1-3 0,72-5 0,-55 0 0,-48 0 0,-1-3 0,61-13 0,-1-1 0,-69 13 0,1 0 0,-2-2 0,25-10 0,30-9 0,-56 19 0,36-16 0,-41 16 0,0 0 0,1 1 0,-1 1 0,22-5 0,53-12 0,-25 4 0,-41 12 0,-1-2 0,0 0 0,0-2 0,-1 0 0,0-2 0,-1 0 0,35-27 0,-51 33 0,0 1 0,-1-1 0,0 0 0,0 0 0,0 0 0,-1 0 0,1-1 0,-1 1 0,-1-1 0,3-7 0,8-21 0,-5 18 0,-1-1 0,-1 0 0,0 0 0,-2 0 0,0-1 0,-1 1 0,-1-1 0,0 0 0,-2 0 0,0 0 0,-3-20 0,1 31 0,0 0 0,-1 0 0,0 0 0,0 0 0,-1 1 0,0-1 0,0 1 0,0 0 0,-1 0 0,0 0 0,-1 1 0,0 0 0,-8-7 0,-12-16 0,24 26-85,-1 1 0,1-1-1,-1 1 1,0 0 0,0 0-1,0 0 1,0 0 0,0 1-1,-1-1 1,1 1 0,0 0-1,-1 0 1,1 0 0,-1 0-1,-4 0 1,-8-1-6741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1:30.964"/>
    </inkml:context>
    <inkml:brush xml:id="br0">
      <inkml:brushProperty name="width" value="0.05" units="cm"/>
      <inkml:brushProperty name="height" value="0.05" units="cm"/>
      <inkml:brushProperty name="color" value="#E71224"/>
    </inkml:brush>
  </inkml:definitions>
  <inkml:trace contextRef="#ctx0" brushRef="#br0">1306 47 24575,'-12'0'0,"-58"1"0,-1-3 0,1-3 0,-77-16 0,87 12 0,-1 3 0,1 2 0,-100 6 0,40 1 0,-269-3 0,386 0 0,-1 0 0,1 0 0,-1 0 0,1 1 0,-1-1 0,1 1 0,0 0 0,-1 0 0,1 0 0,0 0 0,0 1 0,0-1 0,0 1 0,0 0 0,0 0 0,-4 3 0,4-2 0,1 1 0,-1-1 0,1 1 0,0-1 0,0 1 0,0 0 0,1 0 0,-1 0 0,1 0 0,0 0 0,0 0 0,0 0 0,0 6 0,-2 30 0,5 73 0,1-33 0,-2-60 0,1-1 0,5 27 0,-2-25 0,1 37 0,-5-46 0,0-1 0,1 1 0,0-1 0,1 0 0,0 0 0,1 0 0,0 0 0,0 0 0,1-1 0,1 1 0,0-1 0,13 16 0,9 23 0,-23-39 0,0-1 0,0 1 0,1-1 0,13 15 0,0-4 0,1-1 0,42 30 0,-50-40 0,1-1 0,0-1 0,0 0 0,1-1 0,0-1 0,29 8 0,94 25 0,-87-23 0,-26-10 0,1-1 0,-1-1 0,1-2 0,0 0 0,0-1 0,33-5 0,42-14 0,0 0 0,17-3 0,-88 15 0,1 1 0,0 1 0,39-1 0,-55 5 0,1-2 0,-1 1 0,0-2 0,0 0 0,0 0 0,-1-1 0,1-1 0,14-9 0,15-5 0,-37 17 0,-1 0 0,0 0 0,1 0 0,-1 0 0,0-1 0,-1 0 0,1 0 0,-1-1 0,1 1 0,-1-1 0,-1 0 0,1 0 0,-1 0 0,0-1 0,0 1 0,0-1 0,-1 0 0,0 1 0,0-1 0,0 0 0,1-9 0,0-11 0,-1 0 0,-1-1 0,-4-48 0,1 12 0,0 46 0,0 1 0,0 0 0,-2-1 0,0 2 0,-1-1 0,0 0 0,-1 1 0,-1 0 0,0 0 0,-2 1 0,1 0 0,-2 0 0,1 1 0,-23-22 0,-7-13 0,33 39 0,0 1 0,0 0 0,-1 0 0,0 0 0,-1 1 0,0 0 0,-9-6 0,-27-25-1365,33 32-5461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05:01:35.932"/>
    </inkml:context>
    <inkml:brush xml:id="br0">
      <inkml:brushProperty name="width" value="0.05" units="cm"/>
      <inkml:brushProperty name="height" value="0.05" units="cm"/>
      <inkml:brushProperty name="color" value="#E71224"/>
    </inkml:brush>
  </inkml:definitions>
  <inkml:trace contextRef="#ctx0" brushRef="#br0">1492 1 24575,'-1158'0'0,"1146"1"0,0 0 0,0 1 0,1 0 0,-1 1 0,1 0 0,-1 1 0,1 0 0,-12 7 0,7-3 0,0 1 0,1 1 0,0 0 0,-22 21 0,23-16 0,2 1 0,-1 0 0,2 1 0,0 1 0,2 0 0,0 0 0,0 0 0,-9 37 0,14-38 0,0 0 0,2 0 0,0 0 0,1 0 0,1 1 0,1-1 0,0 0 0,1 1 0,1-1 0,0 0 0,2 0 0,0-1 0,0 1 0,2-1 0,12 22 0,-11-26 0,1-1 0,0-1 0,1 1 0,13 10 0,15 16 0,-13-9 0,1-1 0,38 30 0,-51-48 0,-1 0 0,1-1 0,0 0 0,1-1 0,0-1 0,0 0 0,0 0 0,23 4 0,-19-7 0,211 49 0,-201-47 0,0-1 0,0-1 0,0-2 0,53-4 0,-10 1 0,-34 2 0,0-2 0,52-9 0,-46 6 0,-34 5 0,0-1 0,0 0 0,0-1 0,0 0 0,-1 0 0,1 0 0,14-8 0,101-45 0,-83 39 0,51-28 0,-83 38 0,0 0 0,0 0 0,-1 0 0,0-1 0,-1-1 0,1 1 0,-1-1 0,-1-1 0,1 1 0,-2-1 0,1 0 0,-1 0 0,0-1 0,-1 1 0,0-1 0,-1 0 0,4-16 0,-1-11 0,-2 1 0,-1 0 0,-3-64 0,-1 46 0,0 45 0,0 0 0,0 1 0,0-1 0,-1 1 0,-1-1 0,0 1 0,0 0 0,0 0 0,-1 0 0,0 0 0,-1 1 0,-10-14 0,11 14 0,1 0 0,0 0 0,0-1 0,0 1 0,1-1 0,-2-12 0,2 10 0,0 1 0,-1-1 0,-6-15 0,-12-28-1365,14 37-5461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3:18.619"/>
    </inkml:context>
    <inkml:brush xml:id="br0">
      <inkml:brushProperty name="width" value="0.05" units="cm"/>
      <inkml:brushProperty name="height" value="0.05" units="cm"/>
      <inkml:brushProperty name="color" value="#66CC00"/>
    </inkml:brush>
  </inkml:definitions>
  <inkml:trace contextRef="#ctx0" brushRef="#br0">1182 0 24575,'-41'0'0,"1"1"0,-66 11 0,30-2 0,53-8 0,-1 1 0,-39 11 0,-44 16 0,49-15 0,0 3 0,-58 27 0,-13-1 0,94-32 0,0-2 0,0-1 0,0-2 0,-40 3 0,55-7 0,-6-1 0,19-2 0,1 0 0,-1 1 0,0 0 0,1 0 0,-10 3 0,15-3 0,-1-1 0,0 1 0,0 0 0,1 0 0,-1 0 0,1 0 0,-1 1 0,1-1 0,-1 0 0,1 1 0,0-1 0,0 1 0,-1-1 0,1 1 0,0 0 0,1-1 0,-1 1 0,0 0 0,0 0 0,1 0 0,-1-1 0,0 5 0,0-3 0,1 1 0,-1-1 0,1 0 0,0 0 0,0 0 0,0 1 0,0-1 0,0 0 0,1 0 0,0 0 0,-1 1 0,1-1 0,0 0 0,0 0 0,1 0 0,-1 0 0,1-1 0,0 1 0,-1 0 0,5 4 0,1-1 0,0 0 0,1 0 0,0-1 0,0 0 0,15 7 0,-11-6 0,146 68 0,-134-63 0,-1 1 0,0 2 0,-1 0 0,29 25 0,15 9 0,-58-44 0,-1 1 0,1-2 0,0 1 0,1-1 0,-1-1 0,1 1 0,-1-1 0,1-1 0,15 2 0,10-2 0,42-5 0,-11 1 0,-45 3 0,0 1 0,1-1 0,0 0 0,0-2 0,-1-1 0,1 0 0,-1-2 0,31-10 0,75-29 0,-64 23 0,-43 13 0,0 0 0,32-21 0,-37 20 0,1 0 0,1 1 0,-1 1 0,27-9 0,-30 12 0,-1 0 0,0-1 0,0-1 0,20-13 0,15-8 0,-43 25 0,1 1 0,-1-2 0,0 1 0,0 0 0,-1-1 0,1 1 0,0-1 0,-1 0 0,0 0 0,1 0 0,-1 0 0,0 0 0,-1 0 0,1-1 0,-1 1 0,1-1 0,-1 1 0,0-1 0,0 1 0,0-1 0,0-4 0,0-10 0,0 0 0,-1 0 0,-3-24 0,1 4 0,2 32 0,0-1 0,0-1 0,-1 0 0,0 0 0,-3-14 0,3 19 0,0 1 0,0-1 0,0 1 0,-1-1 0,1 1 0,-1-1 0,0 1 0,0 0 0,1 0 0,-1 0 0,-1 0 0,1 0 0,0 0 0,0 1 0,-1-1 0,1 1 0,-3-2 0,-18-9 0,9 5 0,1 0 0,-2 1 0,-25-9 0,10 9 0,0 0 0,0 2 0,-1 1 0,-31 1 0,30 3-94,19 0-88,0-1 1,0 0-1,-1 0 1,1-2-1,0 0 0,-15-3 1,15 0-6645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3:24.194"/>
    </inkml:context>
    <inkml:brush xml:id="br0">
      <inkml:brushProperty name="width" value="0.05" units="cm"/>
      <inkml:brushProperty name="height" value="0.05" units="cm"/>
      <inkml:brushProperty name="color" value="#66CC00"/>
    </inkml:brush>
  </inkml:definitions>
  <inkml:trace contextRef="#ctx0" brushRef="#br0">1315 73 24575,'-65'-1'0,"1"3"0,-116 19 0,132-12 0,8-1 0,-62 19 0,76-19 0,-1 0 0,0-2 0,-1-1 0,-28 1 0,-112-2 0,129-5 0,33 2 0,-1 0 0,1 0 0,-1 0 0,1 1 0,-1-1 0,1 2 0,0-1 0,-12 7 0,11-5 0,0-1 0,-1 0 0,0 0 0,0-1 0,-9 3 0,0-2 0,0 1 0,-22 9 0,26-8 0,-1 0 0,1-1 0,-1-1 0,-22 3 0,27-5 0,0 1 0,0 0 0,0 0 0,0 1 0,0 0 0,1 1 0,-1 0 0,1 0 0,0 1 0,1 0 0,-1 1 0,-12 11 0,5-6 0,13-9 0,1-1 0,-1 0 0,1 0 0,0 0 0,-1 1 0,1-1 0,0 1 0,0-1 0,0 1 0,0-1 0,0 1 0,0 0 0,0 0 0,1-1 0,-1 1 0,0 0 0,1 0 0,0 0 0,-1 0 0,1-1 0,0 1 0,0 2 0,1 0 0,-1-1 0,1 0 0,0 1 0,0-1 0,1 0 0,-1 0 0,1 0 0,-1 1 0,1-2 0,0 1 0,3 3 0,6 6 0,0-1 0,0 0 0,1-1 0,16 10 0,-6-6 0,0-2 0,1-1 0,32 11 0,-2 0 0,74 27 0,-81-38 0,-34-9 0,-1 0 0,0 1 0,1 1 0,16 7 0,-13-4 0,2 0 0,-1-2 0,1 0 0,0 0 0,0-2 0,33 3 0,109-6 0,-70-2 0,15 4 0,113-5 0,-202 1 0,-1 0 0,1-2 0,-1 0 0,1 0 0,-1-2 0,-1 1 0,1-2 0,-1 0 0,0 0 0,0-1 0,-1-1 0,0 0 0,17-18 0,-18 17 0,-2 0 0,1-1 0,-1 0 0,13-21 0,-18 25 0,-1 0 0,0-1 0,0 1 0,0-1 0,-1 0 0,0 0 0,-1 0 0,0 0 0,0-15 0,0 12 0,-1-1 0,0 0 0,-1 1 0,-1-1 0,0 1 0,0-1 0,-1 1 0,-1 0 0,0 0 0,0 0 0,-1 0 0,0 1 0,-7-11 0,-8-7 0,16 21 0,-1 0 0,-1-1 0,1 2 0,-1-1 0,-8-7 0,-75-53 0,78 58-166,0 0 0,0-1 1,1 0-1,0-1 0,-11-16 0,17 22-204,-5-6-6456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3:42.177"/>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53:43.135"/>
    </inkml:context>
    <inkml:brush xml:id="br0">
      <inkml:brushProperty name="width" value="0.05" units="cm"/>
      <inkml:brushProperty name="height" value="0.05" units="cm"/>
      <inkml:brushProperty name="color" value="#66CC00"/>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19:50.977"/>
    </inkml:context>
    <inkml:brush xml:id="br0">
      <inkml:brushProperty name="width" value="0.05" units="cm"/>
      <inkml:brushProperty name="height" value="0.05" units="cm"/>
      <inkml:brushProperty name="color" value="#66CC00"/>
    </inkml:brush>
  </inkml:definitions>
  <inkml:trace contextRef="#ctx0" brushRef="#br0">333 23 24575,'-14'0'0,"-10"0"0,1 1 0,-30 4 0,45-3 0,-1 0 0,1 0 0,0 1 0,1 0 0,-1 0 0,0 1 0,1 0 0,0 0 0,0 1 0,-7 5 0,-4 4 0,14-12 0,1 0 0,0 1 0,-1-1 0,1 1 0,0 0 0,0 0 0,1 0 0,-1 0 0,0 0 0,1 0 0,0 1 0,0-1 0,0 1 0,0-1 0,1 1 0,-1 0 0,-1 8 0,-2 13 0,-1-1 0,-13 32 0,13-39 0,-1 1 0,2 1 0,1-1 0,0 1 0,-2 32 0,6-51 0,-1 39 0,7 57 0,-4-82 0,1 0 0,0-1 0,1 0 0,0 1 0,1-1 0,1-1 0,12 21 0,-3-7 0,-8-13 0,2 0 0,-1 0 0,2 0 0,14 15 0,-12-16 0,5 5 0,2 1 0,0-2 0,27 18 0,-8-9 0,-27-16 0,1-1 0,1 0 0,-1-1 0,1-1 0,0 0 0,1 0 0,-1-2 0,27 7 0,-18-8 0,0 0 0,0-2 0,1-1 0,-1 0 0,1-2 0,-1 0 0,29-8 0,-29 1 0,0-1 0,-1-1 0,0-1 0,-1 0 0,33-28 0,-22 17 0,64-54 0,-86 69 0,-4 4 0,-1 0 0,1 0 0,-1 0 0,0 0 0,0-1 0,0 0 0,0 1 0,-1-1 0,0-1 0,0 1 0,0-1 0,-1 1 0,0-1 0,0 0 0,0 1 0,-1-1 0,2-9 0,-1-16 0,-1-1 0,-2 1 0,0-1 0,-3 1 0,-8-40 0,9 62 0,-1 0 0,-1 0 0,1 0 0,-1 1 0,-1-1 0,1 1 0,-1 1 0,-1-1 0,0 1 0,-7-7 0,-5-2 0,0 0 0,-39-23 0,19 18 0,27 16 0,1-1 0,0 0 0,1-1 0,-18-14 0,17 11 0,-1 2 0,1-1 0,-1 2 0,-1 0 0,1 0 0,-1 1 0,-1 0 0,1 2 0,-27-7 0,23 6 0,0 0 0,0-1 0,1-1 0,0 0 0,-21-14 0,25 13 0,-1 1 0,-1 0 0,1 1 0,-1 1 0,0 0 0,0 0 0,0 1 0,-23-2 0,-25 5-1365,44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19:54.659"/>
    </inkml:context>
    <inkml:brush xml:id="br0">
      <inkml:brushProperty name="width" value="0.05" units="cm"/>
      <inkml:brushProperty name="height" value="0.05" units="cm"/>
      <inkml:brushProperty name="color" value="#66CC00"/>
    </inkml:brush>
  </inkml:definitions>
  <inkml:trace contextRef="#ctx0" brushRef="#br0">62 0 24575,'10'141'0,"1"-3"0,-12 1277 0,2-1400 0,1 0 0,0 0 0,1 0 0,1-1 0,5 16 0,-3-15 0,-2 0 0,0 0 0,-1 1 0,2 25 0,-5 17 0,0-20 0,1 0 0,9 56 0,-4-49 0,-2 0 0,-2 1 0,-4 45 0,1-8 0,-1-67 0,-1-1 0,0 1 0,-1-1 0,-1 0 0,0 0 0,-1-1 0,-1 1 0,-14 23 0,-3 9 0,0-3 7,17-33-236,1 0 1,0 0-1,1 1 0,0-1 1,-4 17-1,6-14-6597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37.285"/>
    </inkml:context>
    <inkml:brush xml:id="br0">
      <inkml:brushProperty name="width" value="0.05" units="cm"/>
      <inkml:brushProperty name="height" value="0.05" units="cm"/>
    </inkml:brush>
  </inkml:definitions>
  <inkml:trace contextRef="#ctx0" brushRef="#br0">0 1 24575,'1'16'0,"1"0"0,1 1 0,0-2 0,1 1 0,0 0 0,1-1 0,11 23 0,-3-8 0,-10-18 0,0-1 0,-1 1 0,0-1 0,0 1 0,-1 0 0,-1 19 0,-1-17 0,2 1 0,0-1 0,5 27 0,1-6 0,-3 1 0,0-1 0,-2 1 0,-5 59 0,1-13 0,2 392-1365,0-456-5461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6:27:40.285"/>
    </inkml:context>
    <inkml:brush xml:id="br0">
      <inkml:brushProperty name="width" value="0.05" units="cm"/>
      <inkml:brushProperty name="height" value="0.05" units="cm"/>
    </inkml:brush>
  </inkml:definitions>
  <inkml:trace contextRef="#ctx0" brushRef="#br0">1 0 24575,'1'4'0,"1"0"0,0 0 0,0 0 0,0 0 0,1-1 0,-1 1 0,1-1 0,0 0 0,0 0 0,0 0 0,7 5 0,-1 1 0,4 6 0,0 1 0,11 18 0,-15-20 0,0-1 0,1 0 0,1-1 0,18 17 0,22 22 0,-36-35 0,-5-7-1365,1-2-5461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98aaa6e9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98aaa6e9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2cca361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2cca36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98aaa6e9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98aaa6e9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highlight>
                  <a:srgbClr val="FFFFFF"/>
                </a:highlight>
                <a:latin typeface="Arial Narrow" panose="020B0606020202030204" pitchFamily="34" charset="0"/>
                <a:ea typeface="Arial Narrow" panose="020B0606020202030204" pitchFamily="34" charset="0"/>
                <a:cs typeface="Arial Narrow" panose="020B0606020202030204" pitchFamily="34" charset="0"/>
              </a:rPr>
              <a:t>the correlation between price and total volume is -0.31 in all regions, it is -0.44 in Northeast regions and 0,58 in New York. We realized that the correction becomes strong when moving from upper scale to local scale. </a:t>
            </a:r>
            <a:endParaRPr lang="en-US" sz="1800" dirty="0">
              <a:effectLst/>
              <a:latin typeface="Arial" panose="020B0604020202020204" pitchFamily="34" charset="0"/>
              <a:ea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d69ffd93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d69ffd93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98aaa6e9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98aaa6e9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e3d3e01b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e3d3e01b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98aaa6e9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98aaa6e9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d69ffd93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d69ffd93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faca2af1c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faca2af1c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faca2af1c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faca2af1c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32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aca2af1c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aca2af1c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d69ffd93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d69ffd93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427dfa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427dfa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98aaa6e9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98aaa6e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98aaa6e9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98aaa6e9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northeast region states(#Maine, New Hampshire, Vermont,  Massachusetts, Rhode Island, Connecticut, New York, New Jersey, and Pennsylvania)</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98aaa6e9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98aaa6e9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kkkkkkkkkkkkkkkkkkkkkkkk</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98aaa6e9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98aaa6e9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98aaa6e9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98aaa6e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98aaa6e9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98aaa6e9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customXml" Target="../ink/ink48.xml"/><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56.png"/><Relationship Id="rId7" Type="http://schemas.openxmlformats.org/officeDocument/2006/relationships/customXml" Target="../ink/ink50.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10.png"/><Relationship Id="rId5" Type="http://schemas.openxmlformats.org/officeDocument/2006/relationships/customXml" Target="../ink/ink49.xml"/><Relationship Id="rId10" Type="http://schemas.openxmlformats.org/officeDocument/2006/relationships/image" Target="../media/image130.png"/><Relationship Id="rId4" Type="http://schemas.openxmlformats.org/officeDocument/2006/relationships/image" Target="../media/image57.png"/><Relationship Id="rId9" Type="http://schemas.openxmlformats.org/officeDocument/2006/relationships/customXml" Target="../ink/ink51.xml"/></Relationships>
</file>

<file path=ppt/slides/_rels/slide12.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customXml" Target="../ink/ink57.xml"/><Relationship Id="rId3" Type="http://schemas.openxmlformats.org/officeDocument/2006/relationships/customXml" Target="../ink/ink52.xml"/><Relationship Id="rId7" Type="http://schemas.openxmlformats.org/officeDocument/2006/relationships/customXml" Target="../ink/ink54.xml"/><Relationship Id="rId12"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0.png"/><Relationship Id="rId11" Type="http://schemas.openxmlformats.org/officeDocument/2006/relationships/customXml" Target="../ink/ink56.xml"/><Relationship Id="rId5" Type="http://schemas.openxmlformats.org/officeDocument/2006/relationships/customXml" Target="../ink/ink53.xml"/><Relationship Id="rId10" Type="http://schemas.openxmlformats.org/officeDocument/2006/relationships/image" Target="../media/image290.png"/><Relationship Id="rId4" Type="http://schemas.openxmlformats.org/officeDocument/2006/relationships/image" Target="../media/image260.png"/><Relationship Id="rId9" Type="http://schemas.openxmlformats.org/officeDocument/2006/relationships/customXml" Target="../ink/ink55.xml"/><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customXml" Target="../ink/ink59.xml"/><Relationship Id="rId3" Type="http://schemas.openxmlformats.org/officeDocument/2006/relationships/image" Target="../media/image6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customXml" Target="../ink/ink58.xml"/><Relationship Id="rId5" Type="http://schemas.openxmlformats.org/officeDocument/2006/relationships/image" Target="../media/image62.png"/><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66.emf"/><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7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s>
</file>

<file path=ppt/slides/_rels/slide6.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customXml" Target="../ink/ink11.xml"/><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customXml" Target="../ink/ink13.xml"/><Relationship Id="rId1" Type="http://schemas.openxmlformats.org/officeDocument/2006/relationships/slideLayout" Target="../slideLayouts/slideLayout11.xml"/><Relationship Id="rId6" Type="http://schemas.openxmlformats.org/officeDocument/2006/relationships/customXml" Target="../ink/ink8.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10.xml"/><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customXml" Target="../ink/ink12.xml"/></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customXml" Target="../ink/ink20.xml"/><Relationship Id="rId18" Type="http://schemas.openxmlformats.org/officeDocument/2006/relationships/customXml" Target="../ink/ink24.xml"/><Relationship Id="rId3" Type="http://schemas.openxmlformats.org/officeDocument/2006/relationships/image" Target="../media/image20.png"/><Relationship Id="rId21" Type="http://schemas.openxmlformats.org/officeDocument/2006/relationships/image" Target="../media/image26.png"/><Relationship Id="rId7" Type="http://schemas.openxmlformats.org/officeDocument/2006/relationships/image" Target="../media/image23.png"/><Relationship Id="rId12" Type="http://schemas.openxmlformats.org/officeDocument/2006/relationships/customXml" Target="../ink/ink19.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11.xml"/><Relationship Id="rId6" Type="http://schemas.openxmlformats.org/officeDocument/2006/relationships/customXml" Target="../ink/ink14.xml"/><Relationship Id="rId11" Type="http://schemas.openxmlformats.org/officeDocument/2006/relationships/customXml" Target="../ink/ink18.xml"/><Relationship Id="rId24" Type="http://schemas.openxmlformats.org/officeDocument/2006/relationships/customXml" Target="../ink/ink27.xml"/><Relationship Id="rId5" Type="http://schemas.openxmlformats.org/officeDocument/2006/relationships/image" Target="../media/image22.png"/><Relationship Id="rId15" Type="http://schemas.openxmlformats.org/officeDocument/2006/relationships/customXml" Target="../ink/ink22.xml"/><Relationship Id="rId23" Type="http://schemas.openxmlformats.org/officeDocument/2006/relationships/image" Target="../media/image27.png"/><Relationship Id="rId10" Type="http://schemas.openxmlformats.org/officeDocument/2006/relationships/customXml" Target="../ink/ink17.xml"/><Relationship Id="rId19"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customXml" Target="../ink/ink16.xml"/><Relationship Id="rId14" Type="http://schemas.openxmlformats.org/officeDocument/2006/relationships/customXml" Target="../ink/ink21.xml"/><Relationship Id="rId22" Type="http://schemas.openxmlformats.org/officeDocument/2006/relationships/customXml" Target="../ink/ink26.xml"/></Relationships>
</file>

<file path=ppt/slides/_rels/slide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4.png"/><Relationship Id="rId18" Type="http://schemas.openxmlformats.org/officeDocument/2006/relationships/customXml" Target="../ink/ink34.xml"/><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customXml" Target="../ink/ink31.xml"/><Relationship Id="rId17" Type="http://schemas.openxmlformats.org/officeDocument/2006/relationships/image" Target="../media/image36.png"/><Relationship Id="rId2" Type="http://schemas.openxmlformats.org/officeDocument/2006/relationships/notesSlide" Target="../notesSlides/notesSlide7.xml"/><Relationship Id="rId16" Type="http://schemas.openxmlformats.org/officeDocument/2006/relationships/customXml" Target="../ink/ink33.xml"/><Relationship Id="rId1" Type="http://schemas.openxmlformats.org/officeDocument/2006/relationships/slideLayout" Target="../slideLayouts/slideLayout11.xml"/><Relationship Id="rId6" Type="http://schemas.openxmlformats.org/officeDocument/2006/relationships/customXml" Target="../ink/ink28.xml"/><Relationship Id="rId11" Type="http://schemas.openxmlformats.org/officeDocument/2006/relationships/image" Target="../media/image23.png"/><Relationship Id="rId5" Type="http://schemas.openxmlformats.org/officeDocument/2006/relationships/image" Target="../media/image31.png"/><Relationship Id="rId15" Type="http://schemas.openxmlformats.org/officeDocument/2006/relationships/image" Target="../media/image35.png"/><Relationship Id="rId10" Type="http://schemas.openxmlformats.org/officeDocument/2006/relationships/customXml" Target="../ink/ink30.xml"/><Relationship Id="rId19"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customXml" Target="../ink/ink32.xml"/></Relationships>
</file>

<file path=ppt/slides/_rels/slide9.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customXml" Target="../ink/ink40.xml"/><Relationship Id="rId26" Type="http://schemas.openxmlformats.org/officeDocument/2006/relationships/customXml" Target="../ink/ink44.xml"/><Relationship Id="rId3" Type="http://schemas.openxmlformats.org/officeDocument/2006/relationships/image" Target="../media/image38.png"/><Relationship Id="rId21" Type="http://schemas.openxmlformats.org/officeDocument/2006/relationships/image" Target="../media/image46.png"/><Relationship Id="rId12" Type="http://schemas.openxmlformats.org/officeDocument/2006/relationships/customXml" Target="../ink/ink37.xml"/><Relationship Id="rId17" Type="http://schemas.openxmlformats.org/officeDocument/2006/relationships/image" Target="../media/image44.png"/><Relationship Id="rId25" Type="http://schemas.openxmlformats.org/officeDocument/2006/relationships/image" Target="../media/image48.png"/><Relationship Id="rId33" Type="http://schemas.openxmlformats.org/officeDocument/2006/relationships/image" Target="../media/image52.png"/><Relationship Id="rId2" Type="http://schemas.openxmlformats.org/officeDocument/2006/relationships/notesSlide" Target="../notesSlides/notesSlide8.xml"/><Relationship Id="rId16" Type="http://schemas.openxmlformats.org/officeDocument/2006/relationships/customXml" Target="../ink/ink39.xml"/><Relationship Id="rId20" Type="http://schemas.openxmlformats.org/officeDocument/2006/relationships/customXml" Target="../ink/ink41.xml"/><Relationship Id="rId29" Type="http://schemas.openxmlformats.org/officeDocument/2006/relationships/image" Target="../media/image50.png"/><Relationship Id="rId1" Type="http://schemas.openxmlformats.org/officeDocument/2006/relationships/slideLayout" Target="../slideLayouts/slideLayout11.xml"/><Relationship Id="rId6" Type="http://schemas.openxmlformats.org/officeDocument/2006/relationships/customXml" Target="../ink/ink35.xml"/><Relationship Id="rId11" Type="http://schemas.openxmlformats.org/officeDocument/2006/relationships/image" Target="../media/image41.png"/><Relationship Id="rId24" Type="http://schemas.openxmlformats.org/officeDocument/2006/relationships/customXml" Target="../ink/ink43.xml"/><Relationship Id="rId32" Type="http://schemas.openxmlformats.org/officeDocument/2006/relationships/customXml" Target="../ink/ink47.xml"/><Relationship Id="rId5" Type="http://schemas.openxmlformats.org/officeDocument/2006/relationships/image" Target="../media/image40.png"/><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customXml" Target="../ink/ink45.xml"/><Relationship Id="rId10" Type="http://schemas.openxmlformats.org/officeDocument/2006/relationships/customXml" Target="../ink/ink36.xml"/><Relationship Id="rId19" Type="http://schemas.openxmlformats.org/officeDocument/2006/relationships/image" Target="../media/image45.png"/><Relationship Id="rId31" Type="http://schemas.openxmlformats.org/officeDocument/2006/relationships/image" Target="../media/image51.png"/><Relationship Id="rId4" Type="http://schemas.openxmlformats.org/officeDocument/2006/relationships/image" Target="../media/image39.png"/><Relationship Id="rId9" Type="http://schemas.openxmlformats.org/officeDocument/2006/relationships/image" Target="../media/image130.png"/><Relationship Id="rId14" Type="http://schemas.openxmlformats.org/officeDocument/2006/relationships/customXml" Target="../ink/ink38.xml"/><Relationship Id="rId22" Type="http://schemas.openxmlformats.org/officeDocument/2006/relationships/customXml" Target="../ink/ink42.xml"/><Relationship Id="rId27" Type="http://schemas.openxmlformats.org/officeDocument/2006/relationships/image" Target="../media/image49.png"/><Relationship Id="rId30" Type="http://schemas.openxmlformats.org/officeDocument/2006/relationships/customXml" Target="../ink/ink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640725" y="933450"/>
            <a:ext cx="7627800" cy="1520825"/>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1200"/>
              </a:spcBef>
              <a:spcAft>
                <a:spcPts val="1200"/>
              </a:spcAft>
              <a:buNone/>
            </a:pPr>
            <a:br>
              <a:rPr lang="en" sz="2800" dirty="0">
                <a:solidFill>
                  <a:srgbClr val="000000"/>
                </a:solidFill>
                <a:latin typeface="Times New Roman"/>
                <a:ea typeface="Times New Roman"/>
                <a:cs typeface="Times New Roman"/>
                <a:sym typeface="Times New Roman"/>
              </a:rPr>
            </a:br>
            <a:br>
              <a:rPr lang="en" sz="2800" dirty="0">
                <a:solidFill>
                  <a:srgbClr val="000000"/>
                </a:solidFill>
                <a:latin typeface="Times New Roman"/>
                <a:ea typeface="Times New Roman"/>
                <a:cs typeface="Times New Roman"/>
                <a:sym typeface="Times New Roman"/>
              </a:rPr>
            </a:br>
            <a:br>
              <a:rPr lang="en" sz="2800" dirty="0">
                <a:solidFill>
                  <a:srgbClr val="000000"/>
                </a:solidFill>
                <a:latin typeface="Times New Roman"/>
                <a:ea typeface="Times New Roman"/>
                <a:cs typeface="Times New Roman"/>
                <a:sym typeface="Times New Roman"/>
              </a:rPr>
            </a:br>
            <a:r>
              <a:rPr lang="en" sz="2800" dirty="0">
                <a:solidFill>
                  <a:srgbClr val="000000"/>
                </a:solidFill>
                <a:latin typeface="Times New Roman"/>
                <a:ea typeface="Times New Roman"/>
                <a:cs typeface="Times New Roman"/>
                <a:sym typeface="Times New Roman"/>
              </a:rPr>
              <a:t>Avocado: what is the expected price and consumption of avocado in 2022?</a:t>
            </a:r>
            <a:endParaRPr sz="2788" dirty="0">
              <a:solidFill>
                <a:srgbClr val="000000"/>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2206750" y="2901821"/>
            <a:ext cx="4870500" cy="1038277"/>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endParaRPr lang="en" sz="1260" b="1" dirty="0"/>
          </a:p>
          <a:p>
            <a:pPr marL="0" lvl="0" indent="0" algn="ctr" rtl="0">
              <a:lnSpc>
                <a:spcPct val="80000"/>
              </a:lnSpc>
              <a:spcBef>
                <a:spcPts val="0"/>
              </a:spcBef>
              <a:spcAft>
                <a:spcPts val="0"/>
              </a:spcAft>
              <a:buSzPts val="440"/>
              <a:buNone/>
            </a:pPr>
            <a:r>
              <a:rPr lang="en" sz="1260" b="1" dirty="0"/>
              <a:t>Mireille  P. Feudjio T.</a:t>
            </a:r>
            <a:endParaRPr sz="1260" b="1" dirty="0"/>
          </a:p>
          <a:p>
            <a:pPr marL="0" lvl="0" indent="0" algn="ctr" rtl="0">
              <a:lnSpc>
                <a:spcPct val="80000"/>
              </a:lnSpc>
              <a:spcBef>
                <a:spcPts val="0"/>
              </a:spcBef>
              <a:spcAft>
                <a:spcPts val="0"/>
              </a:spcAft>
              <a:buSzPts val="440"/>
              <a:buNone/>
            </a:pPr>
            <a:r>
              <a:rPr lang="en" sz="1260" b="1" dirty="0"/>
              <a:t>Springboard School of Data  </a:t>
            </a:r>
          </a:p>
          <a:p>
            <a:pPr marL="0" lvl="0" indent="0" algn="ctr" rtl="0">
              <a:lnSpc>
                <a:spcPct val="80000"/>
              </a:lnSpc>
              <a:spcBef>
                <a:spcPts val="0"/>
              </a:spcBef>
              <a:spcAft>
                <a:spcPts val="0"/>
              </a:spcAft>
              <a:buSzPts val="440"/>
              <a:buNone/>
            </a:pPr>
            <a:endParaRPr lang="en" sz="1260" b="1"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4C1E995-D727-8E0B-2DB9-D8654D3DD003}"/>
                  </a:ext>
                </a:extLst>
              </p14:cNvPr>
              <p14:cNvContentPartPr/>
              <p14:nvPr/>
            </p14:nvContentPartPr>
            <p14:xfrm>
              <a:off x="1085540" y="2750254"/>
              <a:ext cx="360" cy="360"/>
            </p14:xfrm>
          </p:contentPart>
        </mc:Choice>
        <mc:Fallback xmlns="">
          <p:pic>
            <p:nvPicPr>
              <p:cNvPr id="2" name="Ink 1">
                <a:extLst>
                  <a:ext uri="{FF2B5EF4-FFF2-40B4-BE49-F238E27FC236}">
                    <a16:creationId xmlns:a16="http://schemas.microsoft.com/office/drawing/2014/main" id="{F4C1E995-D727-8E0B-2DB9-D8654D3DD003}"/>
                  </a:ext>
                </a:extLst>
              </p:cNvPr>
              <p:cNvPicPr/>
              <p:nvPr/>
            </p:nvPicPr>
            <p:blipFill>
              <a:blip r:embed="rId4"/>
              <a:stretch>
                <a:fillRect/>
              </a:stretch>
            </p:blipFill>
            <p:spPr>
              <a:xfrm>
                <a:off x="1076540" y="2741614"/>
                <a:ext cx="18000" cy="18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5172075" y="236637"/>
            <a:ext cx="3371850" cy="2322283"/>
          </a:xfrm>
          <a:prstGeom prst="rect">
            <a:avLst/>
          </a:prstGeom>
          <a:noFill/>
          <a:ln>
            <a:noFill/>
          </a:ln>
        </p:spPr>
      </p:pic>
      <p:pic>
        <p:nvPicPr>
          <p:cNvPr id="152" name="Google Shape;152;p27"/>
          <p:cNvPicPr preferRelativeResize="0"/>
          <p:nvPr/>
        </p:nvPicPr>
        <p:blipFill>
          <a:blip r:embed="rId4">
            <a:alphaModFix/>
          </a:blip>
          <a:stretch>
            <a:fillRect/>
          </a:stretch>
        </p:blipFill>
        <p:spPr>
          <a:xfrm>
            <a:off x="5114925" y="2571170"/>
            <a:ext cx="3486150" cy="2402924"/>
          </a:xfrm>
          <a:prstGeom prst="rect">
            <a:avLst/>
          </a:prstGeom>
          <a:noFill/>
          <a:ln>
            <a:noFill/>
          </a:ln>
        </p:spPr>
      </p:pic>
      <p:sp>
        <p:nvSpPr>
          <p:cNvPr id="4" name="TextBox 3">
            <a:extLst>
              <a:ext uri="{FF2B5EF4-FFF2-40B4-BE49-F238E27FC236}">
                <a16:creationId xmlns:a16="http://schemas.microsoft.com/office/drawing/2014/main" id="{D9723C82-2195-4308-909B-CC5681A79EC8}"/>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(5)</a:t>
            </a:r>
          </a:p>
        </p:txBody>
      </p:sp>
      <p:pic>
        <p:nvPicPr>
          <p:cNvPr id="5" name="Google Shape;157;p28">
            <a:extLst>
              <a:ext uri="{FF2B5EF4-FFF2-40B4-BE49-F238E27FC236}">
                <a16:creationId xmlns:a16="http://schemas.microsoft.com/office/drawing/2014/main" id="{D7055426-E225-408E-907C-65AEF5967FC1}"/>
              </a:ext>
            </a:extLst>
          </p:cNvPr>
          <p:cNvPicPr preferRelativeResize="0"/>
          <p:nvPr/>
        </p:nvPicPr>
        <p:blipFill>
          <a:blip r:embed="rId5">
            <a:alphaModFix/>
          </a:blip>
          <a:stretch>
            <a:fillRect/>
          </a:stretch>
        </p:blipFill>
        <p:spPr>
          <a:xfrm>
            <a:off x="171450" y="1204332"/>
            <a:ext cx="5069623" cy="3649389"/>
          </a:xfrm>
          <a:prstGeom prst="rect">
            <a:avLst/>
          </a:prstGeom>
          <a:noFill/>
          <a:ln>
            <a:noFill/>
          </a:ln>
        </p:spPr>
      </p:pic>
      <p:sp>
        <p:nvSpPr>
          <p:cNvPr id="7" name="TextBox 6">
            <a:extLst>
              <a:ext uri="{FF2B5EF4-FFF2-40B4-BE49-F238E27FC236}">
                <a16:creationId xmlns:a16="http://schemas.microsoft.com/office/drawing/2014/main" id="{ECC6C83D-BDD5-40DB-B8A7-157D80246A0F}"/>
              </a:ext>
            </a:extLst>
          </p:cNvPr>
          <p:cNvSpPr txBox="1"/>
          <p:nvPr/>
        </p:nvSpPr>
        <p:spPr>
          <a:xfrm>
            <a:off x="171450" y="667491"/>
            <a:ext cx="4848225" cy="292388"/>
          </a:xfrm>
          <a:prstGeom prst="rect">
            <a:avLst/>
          </a:prstGeom>
          <a:noFill/>
        </p:spPr>
        <p:txBody>
          <a:bodyPr wrap="square">
            <a:spAutoFit/>
          </a:bodyPr>
          <a:lstStyle/>
          <a:p>
            <a:r>
              <a:rPr lang="en-US" sz="1300" b="1" dirty="0">
                <a:effectLst/>
                <a:latin typeface="Arial" panose="020B0604020202020204" pitchFamily="34" charset="0"/>
                <a:ea typeface="Arial" panose="020B0604020202020204" pitchFamily="34" charset="0"/>
              </a:rPr>
              <a:t>Trend of prices and volume of avocado over years</a:t>
            </a:r>
            <a:endParaRPr lang="en-US" sz="1300"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CD6657E4-E0A5-B908-8B0A-FC530B37CE7C}"/>
                  </a:ext>
                </a:extLst>
              </p14:cNvPr>
              <p14:cNvContentPartPr/>
              <p14:nvPr/>
            </p14:nvContentPartPr>
            <p14:xfrm>
              <a:off x="2825145" y="2906620"/>
              <a:ext cx="360" cy="360"/>
            </p14:xfrm>
          </p:contentPart>
        </mc:Choice>
        <mc:Fallback xmlns="">
          <p:pic>
            <p:nvPicPr>
              <p:cNvPr id="2" name="Ink 1">
                <a:extLst>
                  <a:ext uri="{FF2B5EF4-FFF2-40B4-BE49-F238E27FC236}">
                    <a16:creationId xmlns:a16="http://schemas.microsoft.com/office/drawing/2014/main" id="{CD6657E4-E0A5-B908-8B0A-FC530B37CE7C}"/>
                  </a:ext>
                </a:extLst>
              </p:cNvPr>
              <p:cNvPicPr/>
              <p:nvPr/>
            </p:nvPicPr>
            <p:blipFill>
              <a:blip r:embed="rId7"/>
              <a:stretch>
                <a:fillRect/>
              </a:stretch>
            </p:blipFill>
            <p:spPr>
              <a:xfrm>
                <a:off x="2816145" y="2897980"/>
                <a:ext cx="18000" cy="180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66775" y="2243975"/>
            <a:ext cx="4490676" cy="27527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604249" y="152400"/>
            <a:ext cx="4387350" cy="2752725"/>
          </a:xfrm>
          <a:prstGeom prst="rect">
            <a:avLst/>
          </a:prstGeom>
          <a:noFill/>
          <a:ln>
            <a:noFill/>
          </a:ln>
        </p:spPr>
      </p:pic>
      <p:sp>
        <p:nvSpPr>
          <p:cNvPr id="4" name="TextBox 3">
            <a:extLst>
              <a:ext uri="{FF2B5EF4-FFF2-40B4-BE49-F238E27FC236}">
                <a16:creationId xmlns:a16="http://schemas.microsoft.com/office/drawing/2014/main" id="{C938222B-38C6-430E-A82E-F39A1FA2A9CD}"/>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(6)</a:t>
            </a:r>
          </a:p>
        </p:txBody>
      </p:sp>
      <p:sp>
        <p:nvSpPr>
          <p:cNvPr id="6" name="TextBox 5">
            <a:extLst>
              <a:ext uri="{FF2B5EF4-FFF2-40B4-BE49-F238E27FC236}">
                <a16:creationId xmlns:a16="http://schemas.microsoft.com/office/drawing/2014/main" id="{62126CC3-3CAE-475F-AA59-214152F83B26}"/>
              </a:ext>
            </a:extLst>
          </p:cNvPr>
          <p:cNvSpPr txBox="1"/>
          <p:nvPr/>
        </p:nvSpPr>
        <p:spPr>
          <a:xfrm>
            <a:off x="166775" y="870974"/>
            <a:ext cx="3938694" cy="492443"/>
          </a:xfrm>
          <a:prstGeom prst="rect">
            <a:avLst/>
          </a:prstGeom>
          <a:noFill/>
        </p:spPr>
        <p:txBody>
          <a:bodyPr wrap="square">
            <a:spAutoFit/>
          </a:bodyPr>
          <a:lstStyle/>
          <a:p>
            <a:r>
              <a:rPr lang="en-US" sz="1300" b="1" dirty="0">
                <a:latin typeface="Arial Narrow" panose="020B0606020202030204" pitchFamily="34" charset="0"/>
                <a:ea typeface="Arial Narrow" panose="020B0606020202030204" pitchFamily="34" charset="0"/>
                <a:cs typeface="Arial Narrow" panose="020B0606020202030204" pitchFamily="34" charset="0"/>
              </a:rPr>
              <a:t>T</a:t>
            </a:r>
            <a:r>
              <a:rPr lang="en-US" sz="1300" b="1" dirty="0">
                <a:effectLst/>
                <a:latin typeface="Arial Narrow" panose="020B0606020202030204" pitchFamily="34" charset="0"/>
                <a:ea typeface="Arial Narrow" panose="020B0606020202030204" pitchFamily="34" charset="0"/>
                <a:cs typeface="Arial Narrow" panose="020B0606020202030204" pitchFamily="34" charset="0"/>
              </a:rPr>
              <a:t>op 10 regions with high price and high quantities sold of avocados (conventional and organic) since 2015?</a:t>
            </a:r>
            <a:endParaRPr lang="en-US" sz="1300"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0AF54240-829E-BEB5-98EB-4A6868DA5DC0}"/>
                  </a:ext>
                </a:extLst>
              </p14:cNvPr>
              <p14:cNvContentPartPr/>
              <p14:nvPr/>
            </p14:nvContentPartPr>
            <p14:xfrm>
              <a:off x="735980" y="3947254"/>
              <a:ext cx="423360" cy="23400"/>
            </p14:xfrm>
          </p:contentPart>
        </mc:Choice>
        <mc:Fallback xmlns="">
          <p:pic>
            <p:nvPicPr>
              <p:cNvPr id="2" name="Ink 1">
                <a:extLst>
                  <a:ext uri="{FF2B5EF4-FFF2-40B4-BE49-F238E27FC236}">
                    <a16:creationId xmlns:a16="http://schemas.microsoft.com/office/drawing/2014/main" id="{0AF54240-829E-BEB5-98EB-4A6868DA5DC0}"/>
                  </a:ext>
                </a:extLst>
              </p:cNvPr>
              <p:cNvPicPr/>
              <p:nvPr/>
            </p:nvPicPr>
            <p:blipFill>
              <a:blip r:embed="rId6"/>
              <a:stretch>
                <a:fillRect/>
              </a:stretch>
            </p:blipFill>
            <p:spPr>
              <a:xfrm>
                <a:off x="726980" y="3938614"/>
                <a:ext cx="441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CA5C19AB-188E-AE2C-26CC-EDF81DB916FA}"/>
                  </a:ext>
                </a:extLst>
              </p14:cNvPr>
              <p14:cNvContentPartPr/>
              <p14:nvPr/>
            </p14:nvContentPartPr>
            <p14:xfrm>
              <a:off x="5092340" y="1850254"/>
              <a:ext cx="392760" cy="62280"/>
            </p14:xfrm>
          </p:contentPart>
        </mc:Choice>
        <mc:Fallback xmlns="">
          <p:pic>
            <p:nvPicPr>
              <p:cNvPr id="3" name="Ink 2">
                <a:extLst>
                  <a:ext uri="{FF2B5EF4-FFF2-40B4-BE49-F238E27FC236}">
                    <a16:creationId xmlns:a16="http://schemas.microsoft.com/office/drawing/2014/main" id="{CA5C19AB-188E-AE2C-26CC-EDF81DB916FA}"/>
                  </a:ext>
                </a:extLst>
              </p:cNvPr>
              <p:cNvPicPr/>
              <p:nvPr/>
            </p:nvPicPr>
            <p:blipFill>
              <a:blip r:embed="rId8"/>
              <a:stretch>
                <a:fillRect/>
              </a:stretch>
            </p:blipFill>
            <p:spPr>
              <a:xfrm>
                <a:off x="5083340" y="1841254"/>
                <a:ext cx="410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7AE85459-6127-A6F9-495A-EB05D3E16981}"/>
                  </a:ext>
                </a:extLst>
              </p14:cNvPr>
              <p14:cNvContentPartPr/>
              <p14:nvPr/>
            </p14:nvContentPartPr>
            <p14:xfrm>
              <a:off x="6355940" y="3828454"/>
              <a:ext cx="360" cy="360"/>
            </p14:xfrm>
          </p:contentPart>
        </mc:Choice>
        <mc:Fallback xmlns="">
          <p:pic>
            <p:nvPicPr>
              <p:cNvPr id="5" name="Ink 4">
                <a:extLst>
                  <a:ext uri="{FF2B5EF4-FFF2-40B4-BE49-F238E27FC236}">
                    <a16:creationId xmlns:a16="http://schemas.microsoft.com/office/drawing/2014/main" id="{7AE85459-6127-A6F9-495A-EB05D3E16981}"/>
                  </a:ext>
                </a:extLst>
              </p:cNvPr>
              <p:cNvPicPr/>
              <p:nvPr/>
            </p:nvPicPr>
            <p:blipFill>
              <a:blip r:embed="rId10"/>
              <a:stretch>
                <a:fillRect/>
              </a:stretch>
            </p:blipFill>
            <p:spPr>
              <a:xfrm>
                <a:off x="6347300" y="3819814"/>
                <a:ext cx="18000" cy="180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extBox 2">
            <a:extLst>
              <a:ext uri="{FF2B5EF4-FFF2-40B4-BE49-F238E27FC236}">
                <a16:creationId xmlns:a16="http://schemas.microsoft.com/office/drawing/2014/main" id="{72F8C38F-63DC-4494-A6B3-9B33B9ADE6F8}"/>
              </a:ext>
            </a:extLst>
          </p:cNvPr>
          <p:cNvSpPr txBox="1"/>
          <p:nvPr/>
        </p:nvSpPr>
        <p:spPr>
          <a:xfrm>
            <a:off x="161925" y="174032"/>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(6)</a:t>
            </a:r>
          </a:p>
        </p:txBody>
      </p:sp>
      <p:sp>
        <p:nvSpPr>
          <p:cNvPr id="5" name="TextBox 4">
            <a:extLst>
              <a:ext uri="{FF2B5EF4-FFF2-40B4-BE49-F238E27FC236}">
                <a16:creationId xmlns:a16="http://schemas.microsoft.com/office/drawing/2014/main" id="{D1491F4F-39B4-4FF6-8E52-6809BDCD7648}"/>
              </a:ext>
            </a:extLst>
          </p:cNvPr>
          <p:cNvSpPr txBox="1"/>
          <p:nvPr/>
        </p:nvSpPr>
        <p:spPr>
          <a:xfrm>
            <a:off x="561976" y="567065"/>
            <a:ext cx="6715124" cy="292388"/>
          </a:xfrm>
          <a:prstGeom prst="rect">
            <a:avLst/>
          </a:prstGeom>
          <a:noFill/>
        </p:spPr>
        <p:txBody>
          <a:bodyPr wrap="square">
            <a:spAutoFit/>
          </a:bodyPr>
          <a:lstStyle/>
          <a:p>
            <a:r>
              <a:rPr lang="en-US" sz="1300" b="1" dirty="0">
                <a:effectLst/>
                <a:latin typeface="Arial" panose="020B0604020202020204" pitchFamily="34" charset="0"/>
                <a:ea typeface="Arial" panose="020B0604020202020204" pitchFamily="34" charset="0"/>
              </a:rPr>
              <a:t>Type of avocado (organic and conventional) impact the price and the consumption</a:t>
            </a:r>
            <a:endParaRPr lang="en-US" sz="1300" dirty="0"/>
          </a:p>
        </p:txBody>
      </p:sp>
      <p:graphicFrame>
        <p:nvGraphicFramePr>
          <p:cNvPr id="4" name="Table 3">
            <a:extLst>
              <a:ext uri="{FF2B5EF4-FFF2-40B4-BE49-F238E27FC236}">
                <a16:creationId xmlns:a16="http://schemas.microsoft.com/office/drawing/2014/main" id="{032F84E7-6F1F-474B-9845-F736A36FDBB4}"/>
              </a:ext>
            </a:extLst>
          </p:cNvPr>
          <p:cNvGraphicFramePr>
            <a:graphicFrameLocks noGrp="1"/>
          </p:cNvGraphicFramePr>
          <p:nvPr>
            <p:extLst>
              <p:ext uri="{D42A27DB-BD31-4B8C-83A1-F6EECF244321}">
                <p14:modId xmlns:p14="http://schemas.microsoft.com/office/powerpoint/2010/main" val="3744298923"/>
              </p:ext>
            </p:extLst>
          </p:nvPr>
        </p:nvGraphicFramePr>
        <p:xfrm>
          <a:off x="476939" y="1190625"/>
          <a:ext cx="6009586" cy="3831152"/>
        </p:xfrm>
        <a:graphic>
          <a:graphicData uri="http://schemas.openxmlformats.org/drawingml/2006/table">
            <a:tbl>
              <a:tblPr>
                <a:tableStyleId>{C04928E2-51A5-4F5F-AEA3-F2567674257F}</a:tableStyleId>
              </a:tblPr>
              <a:tblGrid>
                <a:gridCol w="1212844">
                  <a:extLst>
                    <a:ext uri="{9D8B030D-6E8A-4147-A177-3AD203B41FA5}">
                      <a16:colId xmlns:a16="http://schemas.microsoft.com/office/drawing/2014/main" val="3094008822"/>
                    </a:ext>
                  </a:extLst>
                </a:gridCol>
                <a:gridCol w="1212844">
                  <a:extLst>
                    <a:ext uri="{9D8B030D-6E8A-4147-A177-3AD203B41FA5}">
                      <a16:colId xmlns:a16="http://schemas.microsoft.com/office/drawing/2014/main" val="2967272628"/>
                    </a:ext>
                  </a:extLst>
                </a:gridCol>
                <a:gridCol w="1212844">
                  <a:extLst>
                    <a:ext uri="{9D8B030D-6E8A-4147-A177-3AD203B41FA5}">
                      <a16:colId xmlns:a16="http://schemas.microsoft.com/office/drawing/2014/main" val="3413144284"/>
                    </a:ext>
                  </a:extLst>
                </a:gridCol>
                <a:gridCol w="1212844">
                  <a:extLst>
                    <a:ext uri="{9D8B030D-6E8A-4147-A177-3AD203B41FA5}">
                      <a16:colId xmlns:a16="http://schemas.microsoft.com/office/drawing/2014/main" val="2244355352"/>
                    </a:ext>
                  </a:extLst>
                </a:gridCol>
                <a:gridCol w="1158210">
                  <a:extLst>
                    <a:ext uri="{9D8B030D-6E8A-4147-A177-3AD203B41FA5}">
                      <a16:colId xmlns:a16="http://schemas.microsoft.com/office/drawing/2014/main" val="54369349"/>
                    </a:ext>
                  </a:extLst>
                </a:gridCol>
              </a:tblGrid>
              <a:tr h="253513">
                <a:tc rowSpan="2">
                  <a:txBody>
                    <a:bodyPr/>
                    <a:lstStyle/>
                    <a:p>
                      <a:pPr marL="0" marR="0" algn="ctr">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53327" marR="53327" marT="53327" marB="53327" anchor="b"/>
                </a:tc>
                <a:tc gridSpan="2">
                  <a:txBody>
                    <a:bodyPr/>
                    <a:lstStyle/>
                    <a:p>
                      <a:pPr marL="0" marR="0" algn="ctr">
                        <a:lnSpc>
                          <a:spcPct val="115000"/>
                        </a:lnSpc>
                        <a:spcBef>
                          <a:spcPts val="0"/>
                        </a:spcBef>
                        <a:spcAft>
                          <a:spcPts val="0"/>
                        </a:spcAft>
                      </a:pPr>
                      <a:r>
                        <a:rPr lang="en-US" sz="1200">
                          <a:effectLst/>
                        </a:rPr>
                        <a:t>conventional Avocado</a:t>
                      </a:r>
                      <a:endParaRPr lang="en-US" sz="1200">
                        <a:effectLst/>
                        <a:latin typeface="Arial" panose="020B0604020202020204" pitchFamily="34" charset="0"/>
                        <a:ea typeface="Arial" panose="020B0604020202020204" pitchFamily="34" charset="0"/>
                      </a:endParaRPr>
                    </a:p>
                  </a:txBody>
                  <a:tcPr marL="53327" marR="53327" marT="53327" marB="53327" anchor="b"/>
                </a:tc>
                <a:tc hMerge="1">
                  <a:txBody>
                    <a:bodyPr/>
                    <a:lstStyle/>
                    <a:p>
                      <a:endParaRPr lang="en-US"/>
                    </a:p>
                  </a:txBody>
                  <a:tcPr/>
                </a:tc>
                <a:tc gridSpan="2">
                  <a:txBody>
                    <a:bodyPr/>
                    <a:lstStyle/>
                    <a:p>
                      <a:pPr marL="0" marR="0" algn="ctr">
                        <a:lnSpc>
                          <a:spcPct val="115000"/>
                        </a:lnSpc>
                        <a:spcBef>
                          <a:spcPts val="0"/>
                        </a:spcBef>
                        <a:spcAft>
                          <a:spcPts val="0"/>
                        </a:spcAft>
                      </a:pPr>
                      <a:r>
                        <a:rPr lang="en-US" sz="1200">
                          <a:effectLst/>
                        </a:rPr>
                        <a:t>Organic Avocado</a:t>
                      </a:r>
                      <a:endParaRPr lang="en-US" sz="1200">
                        <a:effectLst/>
                        <a:latin typeface="Arial" panose="020B0604020202020204" pitchFamily="34" charset="0"/>
                        <a:ea typeface="Arial" panose="020B0604020202020204" pitchFamily="34" charset="0"/>
                      </a:endParaRPr>
                    </a:p>
                  </a:txBody>
                  <a:tcPr marL="53327" marR="53327" marT="53327" marB="53327" anchor="b"/>
                </a:tc>
                <a:tc hMerge="1">
                  <a:txBody>
                    <a:bodyPr/>
                    <a:lstStyle/>
                    <a:p>
                      <a:endParaRPr lang="en-US"/>
                    </a:p>
                  </a:txBody>
                  <a:tcPr/>
                </a:tc>
                <a:extLst>
                  <a:ext uri="{0D108BD9-81ED-4DB2-BD59-A6C34878D82A}">
                    <a16:rowId xmlns:a16="http://schemas.microsoft.com/office/drawing/2014/main" val="3883434236"/>
                  </a:ext>
                </a:extLst>
              </a:tr>
              <a:tr h="407766">
                <a:tc vMerge="1">
                  <a:txBody>
                    <a:bodyPr/>
                    <a:lstStyle/>
                    <a:p>
                      <a:endParaRPr lang="en-US"/>
                    </a:p>
                  </a:txBody>
                  <a:tcPr/>
                </a:tc>
                <a:tc>
                  <a:txBody>
                    <a:bodyPr/>
                    <a:lstStyle/>
                    <a:p>
                      <a:pPr marL="0" marR="0" algn="ctr">
                        <a:lnSpc>
                          <a:spcPct val="115000"/>
                        </a:lnSpc>
                        <a:spcBef>
                          <a:spcPts val="0"/>
                        </a:spcBef>
                        <a:spcAft>
                          <a:spcPts val="0"/>
                        </a:spcAft>
                      </a:pPr>
                      <a:r>
                        <a:rPr lang="en-US" sz="1200">
                          <a:effectLst/>
                        </a:rPr>
                        <a:t>Average Price</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ctr">
                        <a:lnSpc>
                          <a:spcPct val="115000"/>
                        </a:lnSpc>
                        <a:spcBef>
                          <a:spcPts val="0"/>
                        </a:spcBef>
                        <a:spcAft>
                          <a:spcPts val="0"/>
                        </a:spcAft>
                      </a:pPr>
                      <a:r>
                        <a:rPr lang="en-US" sz="1200">
                          <a:effectLst/>
                        </a:rPr>
                        <a:t>Total Volume</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ctr">
                        <a:lnSpc>
                          <a:spcPct val="115000"/>
                        </a:lnSpc>
                        <a:spcBef>
                          <a:spcPts val="0"/>
                        </a:spcBef>
                        <a:spcAft>
                          <a:spcPts val="0"/>
                        </a:spcAft>
                      </a:pPr>
                      <a:r>
                        <a:rPr lang="en-US" sz="1200">
                          <a:effectLst/>
                        </a:rPr>
                        <a:t>Average Price</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ctr">
                        <a:lnSpc>
                          <a:spcPct val="115000"/>
                        </a:lnSpc>
                        <a:spcBef>
                          <a:spcPts val="0"/>
                        </a:spcBef>
                        <a:spcAft>
                          <a:spcPts val="0"/>
                        </a:spcAft>
                      </a:pPr>
                      <a:r>
                        <a:rPr lang="en-US" sz="1200" dirty="0">
                          <a:effectLst/>
                        </a:rPr>
                        <a:t>Total Volume</a:t>
                      </a:r>
                      <a:endParaRPr lang="en-US" sz="1200" dirty="0">
                        <a:effectLst/>
                        <a:latin typeface="Arial" panose="020B0604020202020204" pitchFamily="34" charset="0"/>
                        <a:ea typeface="Arial" panose="020B0604020202020204" pitchFamily="34" charset="0"/>
                      </a:endParaRPr>
                    </a:p>
                  </a:txBody>
                  <a:tcPr marL="53327" marR="53327" marT="53327" marB="53327"/>
                </a:tc>
                <a:extLst>
                  <a:ext uri="{0D108BD9-81ED-4DB2-BD59-A6C34878D82A}">
                    <a16:rowId xmlns:a16="http://schemas.microsoft.com/office/drawing/2014/main" val="1635519960"/>
                  </a:ext>
                </a:extLst>
              </a:tr>
              <a:tr h="253513">
                <a:tc>
                  <a:txBody>
                    <a:bodyPr/>
                    <a:lstStyle/>
                    <a:p>
                      <a:pPr marL="0" marR="0" algn="ctr">
                        <a:lnSpc>
                          <a:spcPct val="115000"/>
                        </a:lnSpc>
                        <a:spcBef>
                          <a:spcPts val="0"/>
                        </a:spcBef>
                        <a:spcAft>
                          <a:spcPts val="0"/>
                        </a:spcAft>
                      </a:pPr>
                      <a:r>
                        <a:rPr lang="en-US" sz="1200">
                          <a:effectLst/>
                        </a:rPr>
                        <a:t>count</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361.000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361.000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361.000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361.000</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3898802692"/>
                  </a:ext>
                </a:extLst>
              </a:tr>
              <a:tr h="407766">
                <a:tc>
                  <a:txBody>
                    <a:bodyPr/>
                    <a:lstStyle/>
                    <a:p>
                      <a:pPr marL="0" marR="0" algn="ctr">
                        <a:lnSpc>
                          <a:spcPct val="115000"/>
                        </a:lnSpc>
                        <a:spcBef>
                          <a:spcPts val="0"/>
                        </a:spcBef>
                        <a:spcAft>
                          <a:spcPts val="0"/>
                        </a:spcAft>
                      </a:pPr>
                      <a:r>
                        <a:rPr lang="en-US" sz="1200">
                          <a:effectLst/>
                        </a:rPr>
                        <a:t>mean</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1.389</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dirty="0">
                          <a:effectLst/>
                        </a:rPr>
                        <a:t>1566999.169</a:t>
                      </a:r>
                      <a:endParaRPr lang="en-US" sz="1200" dirty="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1.952</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75484.313</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1101307702"/>
                  </a:ext>
                </a:extLst>
              </a:tr>
              <a:tr h="393155">
                <a:tc>
                  <a:txBody>
                    <a:bodyPr/>
                    <a:lstStyle/>
                    <a:p>
                      <a:pPr marL="0" marR="0" algn="ctr">
                        <a:lnSpc>
                          <a:spcPct val="115000"/>
                        </a:lnSpc>
                        <a:spcBef>
                          <a:spcPts val="0"/>
                        </a:spcBef>
                        <a:spcAft>
                          <a:spcPts val="0"/>
                        </a:spcAft>
                      </a:pPr>
                      <a:r>
                        <a:rPr lang="en-US" sz="1200">
                          <a:effectLst/>
                        </a:rPr>
                        <a:t>std</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0.213</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414175.263</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0.242</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dirty="0">
                          <a:effectLst/>
                        </a:rPr>
                        <a:t>47249.091</a:t>
                      </a:r>
                      <a:endParaRPr lang="en-US" sz="1200" dirty="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1790860759"/>
                  </a:ext>
                </a:extLst>
              </a:tr>
              <a:tr h="393155">
                <a:tc>
                  <a:txBody>
                    <a:bodyPr/>
                    <a:lstStyle/>
                    <a:p>
                      <a:pPr marL="0" marR="0" algn="ctr">
                        <a:lnSpc>
                          <a:spcPct val="115000"/>
                        </a:lnSpc>
                        <a:spcBef>
                          <a:spcPts val="0"/>
                        </a:spcBef>
                        <a:spcAft>
                          <a:spcPts val="0"/>
                        </a:spcAft>
                      </a:pPr>
                      <a:r>
                        <a:rPr lang="en-US" sz="1200">
                          <a:effectLst/>
                        </a:rPr>
                        <a:t>min</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0.770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618279.770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1.119</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8442.790</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3669179289"/>
                  </a:ext>
                </a:extLst>
              </a:tr>
              <a:tr h="407766">
                <a:tc>
                  <a:txBody>
                    <a:bodyPr/>
                    <a:lstStyle/>
                    <a:p>
                      <a:pPr marL="0" marR="0" algn="ctr">
                        <a:lnSpc>
                          <a:spcPct val="115000"/>
                        </a:lnSpc>
                        <a:spcBef>
                          <a:spcPts val="0"/>
                        </a:spcBef>
                        <a:spcAft>
                          <a:spcPts val="0"/>
                        </a:spcAft>
                      </a:pPr>
                      <a:r>
                        <a:rPr lang="en-US" sz="1200">
                          <a:effectLst/>
                        </a:rPr>
                        <a:t>25%</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1.230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1255552.680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1.798</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40280.960</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1343565308"/>
                  </a:ext>
                </a:extLst>
              </a:tr>
              <a:tr h="407766">
                <a:tc>
                  <a:txBody>
                    <a:bodyPr/>
                    <a:lstStyle/>
                    <a:p>
                      <a:pPr marL="0" marR="0" algn="ctr">
                        <a:lnSpc>
                          <a:spcPct val="115000"/>
                        </a:lnSpc>
                        <a:spcBef>
                          <a:spcPts val="0"/>
                        </a:spcBef>
                        <a:spcAft>
                          <a:spcPts val="0"/>
                        </a:spcAft>
                      </a:pPr>
                      <a:r>
                        <a:rPr lang="en-US" sz="1200">
                          <a:effectLst/>
                        </a:rPr>
                        <a:t>50%</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1.360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1481997.420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1.931</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75479.880</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3967839281"/>
                  </a:ext>
                </a:extLst>
              </a:tr>
              <a:tr h="407766">
                <a:tc>
                  <a:txBody>
                    <a:bodyPr/>
                    <a:lstStyle/>
                    <a:p>
                      <a:pPr marL="0" marR="0" algn="ctr">
                        <a:lnSpc>
                          <a:spcPct val="115000"/>
                        </a:lnSpc>
                        <a:spcBef>
                          <a:spcPts val="0"/>
                        </a:spcBef>
                        <a:spcAft>
                          <a:spcPts val="0"/>
                        </a:spcAft>
                      </a:pPr>
                      <a:r>
                        <a:rPr lang="en-US" sz="1200">
                          <a:effectLst/>
                        </a:rPr>
                        <a:t>75%</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1.540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1838475.070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2.110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97048.630</a:t>
                      </a:r>
                      <a:endParaRPr lang="en-US" sz="120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2842389718"/>
                  </a:ext>
                </a:extLst>
              </a:tr>
              <a:tr h="407766">
                <a:tc>
                  <a:txBody>
                    <a:bodyPr/>
                    <a:lstStyle/>
                    <a:p>
                      <a:pPr marL="0" marR="0" algn="ctr">
                        <a:lnSpc>
                          <a:spcPct val="115000"/>
                        </a:lnSpc>
                        <a:spcBef>
                          <a:spcPts val="0"/>
                        </a:spcBef>
                        <a:spcAft>
                          <a:spcPts val="0"/>
                        </a:spcAft>
                      </a:pPr>
                      <a:r>
                        <a:rPr lang="en-US" sz="1200">
                          <a:effectLst/>
                        </a:rPr>
                        <a:t>max</a:t>
                      </a:r>
                      <a:endParaRPr lang="en-US" sz="1200">
                        <a:effectLst/>
                        <a:latin typeface="Arial" panose="020B0604020202020204" pitchFamily="34" charset="0"/>
                        <a:ea typeface="Arial" panose="020B0604020202020204" pitchFamily="34" charset="0"/>
                      </a:endParaRPr>
                    </a:p>
                  </a:txBody>
                  <a:tcPr marL="53327" marR="53327" marT="53327" marB="53327"/>
                </a:tc>
                <a:tc>
                  <a:txBody>
                    <a:bodyPr/>
                    <a:lstStyle/>
                    <a:p>
                      <a:pPr marL="0" marR="0" algn="r">
                        <a:lnSpc>
                          <a:spcPct val="115000"/>
                        </a:lnSpc>
                        <a:spcBef>
                          <a:spcPts val="0"/>
                        </a:spcBef>
                        <a:spcAft>
                          <a:spcPts val="0"/>
                        </a:spcAft>
                      </a:pPr>
                      <a:r>
                        <a:rPr lang="en-US" sz="1200">
                          <a:effectLst/>
                        </a:rPr>
                        <a:t>1.990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3172572.870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a:effectLst/>
                        </a:rPr>
                        <a:t>2.650</a:t>
                      </a:r>
                      <a:endParaRPr lang="en-US" sz="1200">
                        <a:effectLst/>
                        <a:latin typeface="Arial" panose="020B0604020202020204" pitchFamily="34" charset="0"/>
                        <a:ea typeface="Arial" panose="020B0604020202020204" pitchFamily="34" charset="0"/>
                      </a:endParaRPr>
                    </a:p>
                  </a:txBody>
                  <a:tcPr marL="53327" marR="53327" marT="53327" marB="53327" anchor="b"/>
                </a:tc>
                <a:tc>
                  <a:txBody>
                    <a:bodyPr/>
                    <a:lstStyle/>
                    <a:p>
                      <a:pPr marL="0" marR="0" algn="r">
                        <a:lnSpc>
                          <a:spcPct val="115000"/>
                        </a:lnSpc>
                        <a:spcBef>
                          <a:spcPts val="0"/>
                        </a:spcBef>
                        <a:spcAft>
                          <a:spcPts val="0"/>
                        </a:spcAft>
                      </a:pPr>
                      <a:r>
                        <a:rPr lang="en-US" sz="1200" dirty="0">
                          <a:effectLst/>
                        </a:rPr>
                        <a:t>424186.840</a:t>
                      </a:r>
                      <a:endParaRPr lang="en-US" sz="1200" dirty="0">
                        <a:effectLst/>
                        <a:latin typeface="Arial" panose="020B0604020202020204" pitchFamily="34" charset="0"/>
                        <a:ea typeface="Arial" panose="020B0604020202020204" pitchFamily="34" charset="0"/>
                      </a:endParaRPr>
                    </a:p>
                  </a:txBody>
                  <a:tcPr marL="53327" marR="53327" marT="53327" marB="53327" anchor="b"/>
                </a:tc>
                <a:extLst>
                  <a:ext uri="{0D108BD9-81ED-4DB2-BD59-A6C34878D82A}">
                    <a16:rowId xmlns:a16="http://schemas.microsoft.com/office/drawing/2014/main" val="3104750068"/>
                  </a:ext>
                </a:extLst>
              </a:tr>
            </a:tbl>
          </a:graphicData>
        </a:graphic>
      </p:graphicFrame>
      <p:sp>
        <p:nvSpPr>
          <p:cNvPr id="6" name="Rectangle 1">
            <a:extLst>
              <a:ext uri="{FF2B5EF4-FFF2-40B4-BE49-F238E27FC236}">
                <a16:creationId xmlns:a16="http://schemas.microsoft.com/office/drawing/2014/main" id="{9EE18EA3-0EA3-49FA-8941-06667DFBEDF4}"/>
              </a:ext>
            </a:extLst>
          </p:cNvPr>
          <p:cNvSpPr>
            <a:spLocks noChangeArrowheads="1"/>
          </p:cNvSpPr>
          <p:nvPr/>
        </p:nvSpPr>
        <p:spPr bwMode="auto">
          <a:xfrm>
            <a:off x="737478" y="937765"/>
            <a:ext cx="48305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40C"/>
                </a:solidFill>
                <a:effectLst/>
                <a:latin typeface="Arial" panose="020B0604020202020204" pitchFamily="34" charset="0"/>
                <a:ea typeface="Times New Roman" panose="02020603050405020304" pitchFamily="18" charset="0"/>
              </a:rPr>
              <a:t>Table. Summary statistic of Avocado prices and volume in New York</a:t>
            </a:r>
            <a:endParaRPr kumimoji="0" lang="en-US" altLang="en-US" sz="1800" b="0" i="0" u="none" strike="noStrike" cap="none" normalizeH="0" baseline="0" dirty="0">
              <a:ln>
                <a:noFill/>
              </a:ln>
              <a:solidFill>
                <a:srgbClr val="00040C"/>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B44D706-15C6-BB42-6BE3-2A5E9253A7FE}"/>
                  </a:ext>
                </a:extLst>
              </p14:cNvPr>
              <p14:cNvContentPartPr/>
              <p14:nvPr/>
            </p14:nvContentPartPr>
            <p14:xfrm>
              <a:off x="2384420" y="2281534"/>
              <a:ext cx="508320" cy="299160"/>
            </p14:xfrm>
          </p:contentPart>
        </mc:Choice>
        <mc:Fallback xmlns="">
          <p:pic>
            <p:nvPicPr>
              <p:cNvPr id="2" name="Ink 1">
                <a:extLst>
                  <a:ext uri="{FF2B5EF4-FFF2-40B4-BE49-F238E27FC236}">
                    <a16:creationId xmlns:a16="http://schemas.microsoft.com/office/drawing/2014/main" id="{1B44D706-15C6-BB42-6BE3-2A5E9253A7FE}"/>
                  </a:ext>
                </a:extLst>
              </p:cNvPr>
              <p:cNvPicPr/>
              <p:nvPr/>
            </p:nvPicPr>
            <p:blipFill>
              <a:blip r:embed="rId4"/>
              <a:stretch>
                <a:fillRect/>
              </a:stretch>
            </p:blipFill>
            <p:spPr>
              <a:xfrm>
                <a:off x="2375780" y="2272894"/>
                <a:ext cx="52596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5A4E172-F95C-CF1C-CD73-38337B92934D}"/>
                  </a:ext>
                </a:extLst>
              </p14:cNvPr>
              <p14:cNvContentPartPr/>
              <p14:nvPr/>
            </p14:nvContentPartPr>
            <p14:xfrm>
              <a:off x="4756820" y="2318254"/>
              <a:ext cx="619560" cy="336240"/>
            </p14:xfrm>
          </p:contentPart>
        </mc:Choice>
        <mc:Fallback xmlns="">
          <p:pic>
            <p:nvPicPr>
              <p:cNvPr id="7" name="Ink 6">
                <a:extLst>
                  <a:ext uri="{FF2B5EF4-FFF2-40B4-BE49-F238E27FC236}">
                    <a16:creationId xmlns:a16="http://schemas.microsoft.com/office/drawing/2014/main" id="{B5A4E172-F95C-CF1C-CD73-38337B92934D}"/>
                  </a:ext>
                </a:extLst>
              </p:cNvPr>
              <p:cNvPicPr/>
              <p:nvPr/>
            </p:nvPicPr>
            <p:blipFill>
              <a:blip r:embed="rId6"/>
              <a:stretch>
                <a:fillRect/>
              </a:stretch>
            </p:blipFill>
            <p:spPr>
              <a:xfrm>
                <a:off x="4747820" y="2309614"/>
                <a:ext cx="637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FD3003F-CDD8-448E-5266-8833B22D1DC2}"/>
                  </a:ext>
                </a:extLst>
              </p14:cNvPr>
              <p14:cNvContentPartPr/>
              <p14:nvPr/>
            </p14:nvContentPartPr>
            <p14:xfrm>
              <a:off x="2399540" y="4688854"/>
              <a:ext cx="546840" cy="345960"/>
            </p14:xfrm>
          </p:contentPart>
        </mc:Choice>
        <mc:Fallback xmlns="">
          <p:pic>
            <p:nvPicPr>
              <p:cNvPr id="8" name="Ink 7">
                <a:extLst>
                  <a:ext uri="{FF2B5EF4-FFF2-40B4-BE49-F238E27FC236}">
                    <a16:creationId xmlns:a16="http://schemas.microsoft.com/office/drawing/2014/main" id="{8FD3003F-CDD8-448E-5266-8833B22D1DC2}"/>
                  </a:ext>
                </a:extLst>
              </p:cNvPr>
              <p:cNvPicPr/>
              <p:nvPr/>
            </p:nvPicPr>
            <p:blipFill>
              <a:blip r:embed="rId8"/>
              <a:stretch>
                <a:fillRect/>
              </a:stretch>
            </p:blipFill>
            <p:spPr>
              <a:xfrm>
                <a:off x="2390540" y="4680214"/>
                <a:ext cx="5644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73F74FB-7AD1-55E9-D80E-36B492E8C4CB}"/>
                  </a:ext>
                </a:extLst>
              </p14:cNvPr>
              <p14:cNvContentPartPr/>
              <p14:nvPr/>
            </p14:nvContentPartPr>
            <p14:xfrm>
              <a:off x="4741340" y="4735294"/>
              <a:ext cx="574920" cy="336600"/>
            </p14:xfrm>
          </p:contentPart>
        </mc:Choice>
        <mc:Fallback xmlns="">
          <p:pic>
            <p:nvPicPr>
              <p:cNvPr id="9" name="Ink 8">
                <a:extLst>
                  <a:ext uri="{FF2B5EF4-FFF2-40B4-BE49-F238E27FC236}">
                    <a16:creationId xmlns:a16="http://schemas.microsoft.com/office/drawing/2014/main" id="{873F74FB-7AD1-55E9-D80E-36B492E8C4CB}"/>
                  </a:ext>
                </a:extLst>
              </p:cNvPr>
              <p:cNvPicPr/>
              <p:nvPr/>
            </p:nvPicPr>
            <p:blipFill>
              <a:blip r:embed="rId10"/>
              <a:stretch>
                <a:fillRect/>
              </a:stretch>
            </p:blipFill>
            <p:spPr>
              <a:xfrm>
                <a:off x="4732340" y="4726654"/>
                <a:ext cx="5925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5A442A0-2420-A90B-7078-17B6655CA872}"/>
                  </a:ext>
                </a:extLst>
              </p14:cNvPr>
              <p14:cNvContentPartPr/>
              <p14:nvPr/>
            </p14:nvContentPartPr>
            <p14:xfrm>
              <a:off x="2369745" y="2705740"/>
              <a:ext cx="539280" cy="233280"/>
            </p14:xfrm>
          </p:contentPart>
        </mc:Choice>
        <mc:Fallback xmlns="">
          <p:pic>
            <p:nvPicPr>
              <p:cNvPr id="11" name="Ink 10">
                <a:extLst>
                  <a:ext uri="{FF2B5EF4-FFF2-40B4-BE49-F238E27FC236}">
                    <a16:creationId xmlns:a16="http://schemas.microsoft.com/office/drawing/2014/main" id="{A5A442A0-2420-A90B-7078-17B6655CA872}"/>
                  </a:ext>
                </a:extLst>
              </p:cNvPr>
              <p:cNvPicPr/>
              <p:nvPr/>
            </p:nvPicPr>
            <p:blipFill>
              <a:blip r:embed="rId12"/>
              <a:stretch>
                <a:fillRect/>
              </a:stretch>
            </p:blipFill>
            <p:spPr>
              <a:xfrm>
                <a:off x="2361105" y="2696740"/>
                <a:ext cx="5569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1FF4097-41EE-5A90-55B0-239456A05B1F}"/>
                  </a:ext>
                </a:extLst>
              </p14:cNvPr>
              <p14:cNvContentPartPr/>
              <p14:nvPr/>
            </p14:nvContentPartPr>
            <p14:xfrm>
              <a:off x="4790025" y="2732020"/>
              <a:ext cx="548640" cy="242640"/>
            </p14:xfrm>
          </p:contentPart>
        </mc:Choice>
        <mc:Fallback xmlns="">
          <p:pic>
            <p:nvPicPr>
              <p:cNvPr id="12" name="Ink 11">
                <a:extLst>
                  <a:ext uri="{FF2B5EF4-FFF2-40B4-BE49-F238E27FC236}">
                    <a16:creationId xmlns:a16="http://schemas.microsoft.com/office/drawing/2014/main" id="{11FF4097-41EE-5A90-55B0-239456A05B1F}"/>
                  </a:ext>
                </a:extLst>
              </p:cNvPr>
              <p:cNvPicPr/>
              <p:nvPr/>
            </p:nvPicPr>
            <p:blipFill>
              <a:blip r:embed="rId14"/>
              <a:stretch>
                <a:fillRect/>
              </a:stretch>
            </p:blipFill>
            <p:spPr>
              <a:xfrm>
                <a:off x="4781385" y="2723020"/>
                <a:ext cx="566280" cy="2602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5" name="TextBox 4">
            <a:extLst>
              <a:ext uri="{FF2B5EF4-FFF2-40B4-BE49-F238E27FC236}">
                <a16:creationId xmlns:a16="http://schemas.microsoft.com/office/drawing/2014/main" id="{089BC873-9B67-4089-AC1E-FEE8E953D76D}"/>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a:t>
            </a:r>
            <a:r>
              <a:rPr lang="en-US" b="1" dirty="0">
                <a:solidFill>
                  <a:srgbClr val="333333"/>
                </a:solidFill>
                <a:highlight>
                  <a:schemeClr val="lt1"/>
                </a:highlight>
                <a:latin typeface="Roboto"/>
                <a:ea typeface="Roboto"/>
                <a:cs typeface="Roboto"/>
                <a:sym typeface="Roboto"/>
              </a:rPr>
              <a:t>(7)</a:t>
            </a:r>
            <a:endParaRPr lang="en-US" sz="1400" b="1" dirty="0">
              <a:solidFill>
                <a:srgbClr val="333333"/>
              </a:solidFill>
              <a:highlight>
                <a:schemeClr val="lt1"/>
              </a:highlight>
              <a:latin typeface="Roboto"/>
              <a:ea typeface="Roboto"/>
              <a:cs typeface="Roboto"/>
              <a:sym typeface="Roboto"/>
            </a:endParaRPr>
          </a:p>
        </p:txBody>
      </p:sp>
      <p:pic>
        <p:nvPicPr>
          <p:cNvPr id="6" name="image25.png">
            <a:extLst>
              <a:ext uri="{FF2B5EF4-FFF2-40B4-BE49-F238E27FC236}">
                <a16:creationId xmlns:a16="http://schemas.microsoft.com/office/drawing/2014/main" id="{750AF29B-65F4-48A5-A38D-D81D20A4D26C}"/>
              </a:ext>
            </a:extLst>
          </p:cNvPr>
          <p:cNvPicPr/>
          <p:nvPr/>
        </p:nvPicPr>
        <p:blipFill>
          <a:blip r:embed="rId3"/>
          <a:srcRect/>
          <a:stretch>
            <a:fillRect/>
          </a:stretch>
        </p:blipFill>
        <p:spPr>
          <a:xfrm>
            <a:off x="4857753" y="236637"/>
            <a:ext cx="3952734" cy="2335113"/>
          </a:xfrm>
          <a:prstGeom prst="rect">
            <a:avLst/>
          </a:prstGeom>
          <a:ln/>
        </p:spPr>
      </p:pic>
      <p:pic>
        <p:nvPicPr>
          <p:cNvPr id="7" name="image17.png">
            <a:extLst>
              <a:ext uri="{FF2B5EF4-FFF2-40B4-BE49-F238E27FC236}">
                <a16:creationId xmlns:a16="http://schemas.microsoft.com/office/drawing/2014/main" id="{87556790-5FA2-44D2-B601-56CEB2C7D202}"/>
              </a:ext>
            </a:extLst>
          </p:cNvPr>
          <p:cNvPicPr/>
          <p:nvPr/>
        </p:nvPicPr>
        <p:blipFill>
          <a:blip r:embed="rId4"/>
          <a:srcRect/>
          <a:stretch>
            <a:fillRect/>
          </a:stretch>
        </p:blipFill>
        <p:spPr>
          <a:xfrm>
            <a:off x="4926823" y="2823891"/>
            <a:ext cx="4047212" cy="2082972"/>
          </a:xfrm>
          <a:prstGeom prst="rect">
            <a:avLst/>
          </a:prstGeom>
          <a:ln/>
        </p:spPr>
      </p:pic>
      <p:pic>
        <p:nvPicPr>
          <p:cNvPr id="8" name="image32.png">
            <a:extLst>
              <a:ext uri="{FF2B5EF4-FFF2-40B4-BE49-F238E27FC236}">
                <a16:creationId xmlns:a16="http://schemas.microsoft.com/office/drawing/2014/main" id="{C821F4D1-4192-4975-99A3-80A46B61DB56}"/>
              </a:ext>
            </a:extLst>
          </p:cNvPr>
          <p:cNvPicPr/>
          <p:nvPr/>
        </p:nvPicPr>
        <p:blipFill>
          <a:blip r:embed="rId5"/>
          <a:srcRect/>
          <a:stretch>
            <a:fillRect/>
          </a:stretch>
        </p:blipFill>
        <p:spPr>
          <a:xfrm>
            <a:off x="111512" y="1999784"/>
            <a:ext cx="4768543" cy="2901563"/>
          </a:xfrm>
          <a:prstGeom prst="rect">
            <a:avLst/>
          </a:prstGeom>
          <a:ln/>
        </p:spPr>
      </p:pic>
      <p:sp>
        <p:nvSpPr>
          <p:cNvPr id="10" name="TextBox 9">
            <a:extLst>
              <a:ext uri="{FF2B5EF4-FFF2-40B4-BE49-F238E27FC236}">
                <a16:creationId xmlns:a16="http://schemas.microsoft.com/office/drawing/2014/main" id="{D3ADC15C-AB45-4BB3-AC5C-3F4B4B4BC623}"/>
              </a:ext>
            </a:extLst>
          </p:cNvPr>
          <p:cNvSpPr txBox="1"/>
          <p:nvPr/>
        </p:nvSpPr>
        <p:spPr>
          <a:xfrm>
            <a:off x="304800" y="722214"/>
            <a:ext cx="3981450" cy="461665"/>
          </a:xfrm>
          <a:prstGeom prst="rect">
            <a:avLst/>
          </a:prstGeom>
          <a:noFill/>
        </p:spPr>
        <p:txBody>
          <a:bodyPr wrap="square">
            <a:spAutoFit/>
          </a:bodyPr>
          <a:lstStyle/>
          <a:p>
            <a:r>
              <a:rPr lang="en-US" sz="1200" b="1" dirty="0">
                <a:latin typeface="Arial" panose="020B0604020202020204" pitchFamily="34" charset="0"/>
                <a:ea typeface="Arial" panose="020B0604020202020204" pitchFamily="34" charset="0"/>
              </a:rPr>
              <a:t>R</a:t>
            </a:r>
            <a:r>
              <a:rPr lang="en-US" sz="1200" b="1" dirty="0">
                <a:effectLst/>
                <a:latin typeface="Arial" panose="020B0604020202020204" pitchFamily="34" charset="0"/>
                <a:ea typeface="Arial" panose="020B0604020202020204" pitchFamily="34" charset="0"/>
              </a:rPr>
              <a:t>elation between the average price, total volume, and avocados type</a:t>
            </a:r>
            <a:endParaRPr lang="en-US" sz="1200"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8E38003-78A3-F2F9-F17C-E785CF1909E3}"/>
                  </a:ext>
                </a:extLst>
              </p14:cNvPr>
              <p14:cNvContentPartPr/>
              <p14:nvPr/>
            </p14:nvContentPartPr>
            <p14:xfrm>
              <a:off x="2081385" y="3151780"/>
              <a:ext cx="360" cy="360"/>
            </p14:xfrm>
          </p:contentPart>
        </mc:Choice>
        <mc:Fallback xmlns="">
          <p:pic>
            <p:nvPicPr>
              <p:cNvPr id="2" name="Ink 1">
                <a:extLst>
                  <a:ext uri="{FF2B5EF4-FFF2-40B4-BE49-F238E27FC236}">
                    <a16:creationId xmlns:a16="http://schemas.microsoft.com/office/drawing/2014/main" id="{F8E38003-78A3-F2F9-F17C-E785CF1909E3}"/>
                  </a:ext>
                </a:extLst>
              </p:cNvPr>
              <p:cNvPicPr/>
              <p:nvPr/>
            </p:nvPicPr>
            <p:blipFill>
              <a:blip r:embed="rId7"/>
              <a:stretch>
                <a:fillRect/>
              </a:stretch>
            </p:blipFill>
            <p:spPr>
              <a:xfrm>
                <a:off x="2072745" y="3143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EB3ED5C0-CA2D-7E27-B5EA-52D6C8E93BB5}"/>
                  </a:ext>
                </a:extLst>
              </p14:cNvPr>
              <p14:cNvContentPartPr/>
              <p14:nvPr/>
            </p14:nvContentPartPr>
            <p14:xfrm>
              <a:off x="2341665" y="3062500"/>
              <a:ext cx="360" cy="360"/>
            </p14:xfrm>
          </p:contentPart>
        </mc:Choice>
        <mc:Fallback xmlns="">
          <p:pic>
            <p:nvPicPr>
              <p:cNvPr id="3" name="Ink 2">
                <a:extLst>
                  <a:ext uri="{FF2B5EF4-FFF2-40B4-BE49-F238E27FC236}">
                    <a16:creationId xmlns:a16="http://schemas.microsoft.com/office/drawing/2014/main" id="{EB3ED5C0-CA2D-7E27-B5EA-52D6C8E93BB5}"/>
                  </a:ext>
                </a:extLst>
              </p:cNvPr>
              <p:cNvPicPr/>
              <p:nvPr/>
            </p:nvPicPr>
            <p:blipFill>
              <a:blip r:embed="rId7"/>
              <a:stretch>
                <a:fillRect/>
              </a:stretch>
            </p:blipFill>
            <p:spPr>
              <a:xfrm>
                <a:off x="2333025" y="3053860"/>
                <a:ext cx="18000" cy="18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4" name="TextBox 3">
            <a:extLst>
              <a:ext uri="{FF2B5EF4-FFF2-40B4-BE49-F238E27FC236}">
                <a16:creationId xmlns:a16="http://schemas.microsoft.com/office/drawing/2014/main" id="{8D1C21B7-D0AE-4E9C-A459-352C6E7550A8}"/>
              </a:ext>
            </a:extLst>
          </p:cNvPr>
          <p:cNvSpPr txBox="1"/>
          <p:nvPr/>
        </p:nvSpPr>
        <p:spPr>
          <a:xfrm>
            <a:off x="214603" y="116793"/>
            <a:ext cx="2780524" cy="318998"/>
          </a:xfrm>
          <a:prstGeom prst="rect">
            <a:avLst/>
          </a:prstGeom>
          <a:noFill/>
        </p:spPr>
        <p:txBody>
          <a:bodyPr wrap="square">
            <a:spAutoFit/>
          </a:bodyPr>
          <a:lstStyle/>
          <a:p>
            <a:pPr marR="0" lvl="0">
              <a:lnSpc>
                <a:spcPct val="115000"/>
              </a:lnSpc>
              <a:spcBef>
                <a:spcPts val="2000"/>
              </a:spcBef>
              <a:spcAft>
                <a:spcPts val="600"/>
              </a:spcAft>
            </a:pPr>
            <a:r>
              <a:rPr lang="en-US" sz="1400" b="1" kern="0" dirty="0">
                <a:effectLst/>
                <a:latin typeface="Arial" panose="020B0604020202020204" pitchFamily="34" charset="0"/>
              </a:rPr>
              <a:t>Forecasting methodology (1)</a:t>
            </a:r>
            <a:endParaRPr lang="en-US" sz="2000" b="1" kern="0" dirty="0">
              <a:effectLst/>
              <a:latin typeface="Arial" panose="020B0604020202020204" pitchFamily="34" charset="0"/>
            </a:endParaRPr>
          </a:p>
        </p:txBody>
      </p:sp>
      <p:sp>
        <p:nvSpPr>
          <p:cNvPr id="6" name="TextBox 5">
            <a:extLst>
              <a:ext uri="{FF2B5EF4-FFF2-40B4-BE49-F238E27FC236}">
                <a16:creationId xmlns:a16="http://schemas.microsoft.com/office/drawing/2014/main" id="{DEB6786D-DE40-4DA7-8DC0-FDDC3101ACF8}"/>
              </a:ext>
            </a:extLst>
          </p:cNvPr>
          <p:cNvSpPr txBox="1"/>
          <p:nvPr/>
        </p:nvSpPr>
        <p:spPr>
          <a:xfrm>
            <a:off x="214603" y="840959"/>
            <a:ext cx="4572000" cy="566758"/>
          </a:xfrm>
          <a:prstGeom prst="rect">
            <a:avLst/>
          </a:prstGeom>
          <a:noFill/>
        </p:spPr>
        <p:txBody>
          <a:bodyPr wrap="square">
            <a:spAutoFit/>
          </a:bodyPr>
          <a:lstStyle/>
          <a:p>
            <a:pPr marR="0" lvl="0" algn="just">
              <a:lnSpc>
                <a:spcPct val="115000"/>
              </a:lnSpc>
              <a:spcBef>
                <a:spcPts val="1800"/>
              </a:spcBef>
              <a:spcAft>
                <a:spcPts val="600"/>
              </a:spcAft>
            </a:pPr>
            <a:r>
              <a:rPr lang="en-US" sz="1400" b="1" u="none" strike="noStrike" dirty="0">
                <a:effectLst/>
                <a:latin typeface="Arial" panose="020B0604020202020204" pitchFamily="34" charset="0"/>
              </a:rPr>
              <a:t>1. Check the stationarity of the time series and define the order of the differencing (d)</a:t>
            </a:r>
            <a:endParaRPr lang="en-US" sz="1800" b="1" u="none" strike="noStrike" dirty="0">
              <a:effectLst/>
              <a:latin typeface="Arial" panose="020B0604020202020204" pitchFamily="34" charset="0"/>
            </a:endParaRPr>
          </a:p>
        </p:txBody>
      </p:sp>
      <p:sp>
        <p:nvSpPr>
          <p:cNvPr id="8" name="TextBox 7">
            <a:extLst>
              <a:ext uri="{FF2B5EF4-FFF2-40B4-BE49-F238E27FC236}">
                <a16:creationId xmlns:a16="http://schemas.microsoft.com/office/drawing/2014/main" id="{E1B1F6E3-6506-4E68-B18A-CF4CA2267E2C}"/>
              </a:ext>
            </a:extLst>
          </p:cNvPr>
          <p:cNvSpPr txBox="1"/>
          <p:nvPr/>
        </p:nvSpPr>
        <p:spPr>
          <a:xfrm>
            <a:off x="1754155" y="1541321"/>
            <a:ext cx="4572000" cy="698589"/>
          </a:xfrm>
          <a:prstGeom prst="rect">
            <a:avLst/>
          </a:prstGeom>
          <a:noFill/>
        </p:spPr>
        <p:txBody>
          <a:bodyPr wrap="square">
            <a:spAutoFit/>
          </a:bodyPr>
          <a:lstStyle/>
          <a:p>
            <a:pPr marL="0" marR="0" algn="just">
              <a:lnSpc>
                <a:spcPct val="150000"/>
              </a:lnSpc>
              <a:spcBef>
                <a:spcPts val="0"/>
              </a:spcBef>
              <a:spcAft>
                <a:spcPts val="0"/>
              </a:spcAft>
            </a:pPr>
            <a:r>
              <a:rPr lang="en-US" sz="1400" dirty="0">
                <a:effectLst/>
                <a:latin typeface="Arial Narrow" panose="020B0606020202030204" pitchFamily="34" charset="0"/>
                <a:ea typeface="Arial Narrow" panose="020B0606020202030204" pitchFamily="34" charset="0"/>
                <a:cs typeface="Arial Narrow" panose="020B0606020202030204" pitchFamily="34" charset="0"/>
              </a:rPr>
              <a:t>Augmented Dickey-Fuller Test (ADF test) and </a:t>
            </a:r>
          </a:p>
          <a:p>
            <a:pPr algn="just">
              <a:lnSpc>
                <a:spcPct val="150000"/>
              </a:lnSpc>
            </a:pPr>
            <a:r>
              <a:rPr lang="en-US" sz="1400" dirty="0">
                <a:effectLst/>
                <a:highlight>
                  <a:srgbClr val="FFFFFF"/>
                </a:highlight>
                <a:latin typeface="Arial Narrow" panose="020B0606020202030204" pitchFamily="34" charset="0"/>
                <a:ea typeface="Arial Narrow" panose="020B0606020202030204" pitchFamily="34" charset="0"/>
                <a:cs typeface="Arial Narrow" panose="020B0606020202030204" pitchFamily="34" charset="0"/>
              </a:rPr>
              <a:t>Kwiatkowski–Phillips–Schmidt–Shin </a:t>
            </a:r>
            <a:r>
              <a:rPr lang="en-US" dirty="0">
                <a:highlight>
                  <a:srgbClr val="FFFFFF"/>
                </a:highlight>
                <a:latin typeface="Arial Narrow" panose="020B0606020202030204" pitchFamily="34" charset="0"/>
                <a:ea typeface="Arial Narrow" panose="020B0606020202030204" pitchFamily="34" charset="0"/>
                <a:cs typeface="Arial Narrow" panose="020B0606020202030204" pitchFamily="34" charset="0"/>
              </a:rPr>
              <a:t>tests (KPSS test) .</a:t>
            </a:r>
            <a:endParaRPr lang="en-US" sz="12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AFD0FAF-3CA1-44CC-B451-BEEF4102DABE}"/>
              </a:ext>
            </a:extLst>
          </p:cNvPr>
          <p:cNvSpPr txBox="1"/>
          <p:nvPr/>
        </p:nvSpPr>
        <p:spPr>
          <a:xfrm>
            <a:off x="214603" y="2412251"/>
            <a:ext cx="4572000" cy="318998"/>
          </a:xfrm>
          <a:prstGeom prst="rect">
            <a:avLst/>
          </a:prstGeom>
          <a:noFill/>
        </p:spPr>
        <p:txBody>
          <a:bodyPr wrap="square">
            <a:spAutoFit/>
          </a:bodyPr>
          <a:lstStyle/>
          <a:p>
            <a:pPr marR="0" lvl="0">
              <a:lnSpc>
                <a:spcPct val="115000"/>
              </a:lnSpc>
              <a:spcBef>
                <a:spcPts val="1800"/>
              </a:spcBef>
              <a:spcAft>
                <a:spcPts val="600"/>
              </a:spcAft>
            </a:pPr>
            <a:r>
              <a:rPr lang="en-US" sz="1400" b="1" u="none" strike="noStrike" dirty="0">
                <a:effectLst/>
                <a:latin typeface="Arial" panose="020B0604020202020204" pitchFamily="34" charset="0"/>
              </a:rPr>
              <a:t>2. Get the train and test set </a:t>
            </a:r>
            <a:endParaRPr lang="en-US" sz="1800" b="1" u="none" strike="noStrike" dirty="0">
              <a:effectLst/>
              <a:latin typeface="Arial" panose="020B0604020202020204" pitchFamily="34" charset="0"/>
            </a:endParaRPr>
          </a:p>
        </p:txBody>
      </p:sp>
      <p:pic>
        <p:nvPicPr>
          <p:cNvPr id="11" name="Google Shape;227;p39">
            <a:extLst>
              <a:ext uri="{FF2B5EF4-FFF2-40B4-BE49-F238E27FC236}">
                <a16:creationId xmlns:a16="http://schemas.microsoft.com/office/drawing/2014/main" id="{6031D020-6CD5-41A4-BCBA-3CF9959EF887}"/>
              </a:ext>
            </a:extLst>
          </p:cNvPr>
          <p:cNvPicPr preferRelativeResize="0"/>
          <p:nvPr/>
        </p:nvPicPr>
        <p:blipFill>
          <a:blip r:embed="rId3">
            <a:alphaModFix/>
          </a:blip>
          <a:stretch>
            <a:fillRect/>
          </a:stretch>
        </p:blipFill>
        <p:spPr>
          <a:xfrm>
            <a:off x="2683800" y="2304585"/>
            <a:ext cx="5315340" cy="26708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3" name="TextBox 2">
            <a:extLst>
              <a:ext uri="{FF2B5EF4-FFF2-40B4-BE49-F238E27FC236}">
                <a16:creationId xmlns:a16="http://schemas.microsoft.com/office/drawing/2014/main" id="{AB4F2980-8A84-48F3-B836-BADADD0D05A1}"/>
              </a:ext>
            </a:extLst>
          </p:cNvPr>
          <p:cNvSpPr txBox="1"/>
          <p:nvPr/>
        </p:nvSpPr>
        <p:spPr>
          <a:xfrm>
            <a:off x="214603" y="116793"/>
            <a:ext cx="3125756" cy="318998"/>
          </a:xfrm>
          <a:prstGeom prst="rect">
            <a:avLst/>
          </a:prstGeom>
          <a:noFill/>
        </p:spPr>
        <p:txBody>
          <a:bodyPr wrap="square">
            <a:spAutoFit/>
          </a:bodyPr>
          <a:lstStyle/>
          <a:p>
            <a:pPr marR="0" lvl="0">
              <a:lnSpc>
                <a:spcPct val="115000"/>
              </a:lnSpc>
              <a:spcBef>
                <a:spcPts val="2000"/>
              </a:spcBef>
              <a:spcAft>
                <a:spcPts val="600"/>
              </a:spcAft>
            </a:pPr>
            <a:r>
              <a:rPr lang="en-US" sz="1400" b="1" kern="0" dirty="0">
                <a:effectLst/>
                <a:latin typeface="Arial" panose="020B0604020202020204" pitchFamily="34" charset="0"/>
              </a:rPr>
              <a:t>Forecasting methodology (2)</a:t>
            </a:r>
            <a:endParaRPr lang="en-US" sz="2000" b="1" kern="0" dirty="0">
              <a:effectLst/>
              <a:latin typeface="Arial" panose="020B0604020202020204" pitchFamily="34" charset="0"/>
            </a:endParaRPr>
          </a:p>
        </p:txBody>
      </p:sp>
      <p:sp>
        <p:nvSpPr>
          <p:cNvPr id="5" name="TextBox 4">
            <a:extLst>
              <a:ext uri="{FF2B5EF4-FFF2-40B4-BE49-F238E27FC236}">
                <a16:creationId xmlns:a16="http://schemas.microsoft.com/office/drawing/2014/main" id="{910619F4-082F-4412-BA28-5A5AF42F70EF}"/>
              </a:ext>
            </a:extLst>
          </p:cNvPr>
          <p:cNvSpPr txBox="1"/>
          <p:nvPr/>
        </p:nvSpPr>
        <p:spPr>
          <a:xfrm>
            <a:off x="345233" y="591615"/>
            <a:ext cx="4572000" cy="318998"/>
          </a:xfrm>
          <a:prstGeom prst="rect">
            <a:avLst/>
          </a:prstGeom>
          <a:noFill/>
        </p:spPr>
        <p:txBody>
          <a:bodyPr wrap="square">
            <a:spAutoFit/>
          </a:bodyPr>
          <a:lstStyle/>
          <a:p>
            <a:pPr marR="0" lvl="0">
              <a:lnSpc>
                <a:spcPct val="115000"/>
              </a:lnSpc>
              <a:spcBef>
                <a:spcPts val="1800"/>
              </a:spcBef>
              <a:spcAft>
                <a:spcPts val="600"/>
              </a:spcAft>
            </a:pPr>
            <a:r>
              <a:rPr lang="en-US" sz="1400" b="1" u="none" strike="noStrike" dirty="0">
                <a:effectLst/>
                <a:latin typeface="Arial" panose="020B0604020202020204" pitchFamily="34" charset="0"/>
              </a:rPr>
              <a:t>3. identification of AR and MA orders</a:t>
            </a:r>
            <a:endParaRPr lang="en-US" sz="1800" b="1" u="none" strike="noStrike" dirty="0">
              <a:effectLst/>
              <a:latin typeface="Arial" panose="020B0604020202020204" pitchFamily="34" charset="0"/>
            </a:endParaRPr>
          </a:p>
        </p:txBody>
      </p:sp>
      <p:sp>
        <p:nvSpPr>
          <p:cNvPr id="7" name="TextBox 6">
            <a:extLst>
              <a:ext uri="{FF2B5EF4-FFF2-40B4-BE49-F238E27FC236}">
                <a16:creationId xmlns:a16="http://schemas.microsoft.com/office/drawing/2014/main" id="{D0FE5AF4-527D-4BF7-8895-5B9478E385CB}"/>
              </a:ext>
            </a:extLst>
          </p:cNvPr>
          <p:cNvSpPr txBox="1"/>
          <p:nvPr/>
        </p:nvSpPr>
        <p:spPr>
          <a:xfrm>
            <a:off x="3997053" y="489504"/>
            <a:ext cx="4572000" cy="523220"/>
          </a:xfrm>
          <a:prstGeom prst="rect">
            <a:avLst/>
          </a:prstGeom>
          <a:noFill/>
        </p:spPr>
        <p:txBody>
          <a:bodyPr wrap="square">
            <a:spAutoFit/>
          </a:bodyPr>
          <a:lstStyle/>
          <a:p>
            <a:r>
              <a:rPr lang="en-US" sz="1400" dirty="0">
                <a:effectLst/>
                <a:latin typeface="Arial Narrow" panose="020B0606020202030204" pitchFamily="34" charset="0"/>
                <a:ea typeface="Arial Narrow" panose="020B0606020202030204" pitchFamily="34" charset="0"/>
                <a:cs typeface="Arial Narrow" panose="020B0606020202030204" pitchFamily="34" charset="0"/>
              </a:rPr>
              <a:t>AR term (p) with partial autocorrelation function(</a:t>
            </a:r>
            <a:r>
              <a:rPr lang="en-US" sz="1400" dirty="0" err="1">
                <a:effectLst/>
                <a:latin typeface="Arial Narrow" panose="020B0606020202030204" pitchFamily="34" charset="0"/>
                <a:ea typeface="Arial Narrow" panose="020B0606020202030204" pitchFamily="34" charset="0"/>
                <a:cs typeface="Arial Narrow" panose="020B0606020202030204" pitchFamily="34" charset="0"/>
              </a:rPr>
              <a:t>pacf</a:t>
            </a:r>
            <a:r>
              <a:rPr lang="en-US" sz="1400" dirty="0">
                <a:effectLst/>
                <a:latin typeface="Arial Narrow" panose="020B0606020202030204" pitchFamily="34" charset="0"/>
                <a:ea typeface="Arial Narrow" panose="020B0606020202030204" pitchFamily="34" charset="0"/>
                <a:cs typeface="Arial Narrow" panose="020B0606020202030204" pitchFamily="34" charset="0"/>
              </a:rPr>
              <a:t>) </a:t>
            </a:r>
          </a:p>
          <a:p>
            <a:r>
              <a:rPr lang="en-US" sz="1400" dirty="0">
                <a:effectLst/>
                <a:latin typeface="Arial Narrow" panose="020B0606020202030204" pitchFamily="34" charset="0"/>
                <a:ea typeface="Arial Narrow" panose="020B0606020202030204" pitchFamily="34" charset="0"/>
                <a:cs typeface="Arial Narrow" panose="020B0606020202030204" pitchFamily="34" charset="0"/>
              </a:rPr>
              <a:t>MA term (q) with autocorrelation function (</a:t>
            </a:r>
            <a:r>
              <a:rPr lang="en-US" sz="1400" dirty="0" err="1">
                <a:effectLst/>
                <a:latin typeface="Arial Narrow" panose="020B0606020202030204" pitchFamily="34" charset="0"/>
                <a:ea typeface="Arial Narrow" panose="020B0606020202030204" pitchFamily="34" charset="0"/>
                <a:cs typeface="Arial Narrow" panose="020B0606020202030204" pitchFamily="34" charset="0"/>
              </a:rPr>
              <a:t>acf</a:t>
            </a:r>
            <a:r>
              <a:rPr lang="en-US" sz="1400" dirty="0">
                <a:effectLst/>
                <a:latin typeface="Arial Narrow" panose="020B0606020202030204" pitchFamily="34" charset="0"/>
                <a:ea typeface="Arial Narrow" panose="020B0606020202030204" pitchFamily="34" charset="0"/>
                <a:cs typeface="Arial Narrow" panose="020B0606020202030204" pitchFamily="34" charset="0"/>
              </a:rPr>
              <a:t>)</a:t>
            </a:r>
            <a:endParaRPr lang="en-US" dirty="0"/>
          </a:p>
        </p:txBody>
      </p:sp>
      <p:pic>
        <p:nvPicPr>
          <p:cNvPr id="8" name="Picture 7" descr="Chart, histogram&#10;&#10;Description automatically generated">
            <a:extLst>
              <a:ext uri="{FF2B5EF4-FFF2-40B4-BE49-F238E27FC236}">
                <a16:creationId xmlns:a16="http://schemas.microsoft.com/office/drawing/2014/main" id="{4690EA16-2895-415B-AD52-9F2E6C38AC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205" y="903068"/>
            <a:ext cx="3030220" cy="1965325"/>
          </a:xfrm>
          <a:prstGeom prst="rect">
            <a:avLst/>
          </a:prstGeom>
          <a:noFill/>
          <a:ln>
            <a:noFill/>
          </a:ln>
        </p:spPr>
      </p:pic>
      <p:pic>
        <p:nvPicPr>
          <p:cNvPr id="9" name="Picture 8" descr="A picture containing histogram&#10;&#10;Description automatically generated">
            <a:extLst>
              <a:ext uri="{FF2B5EF4-FFF2-40B4-BE49-F238E27FC236}">
                <a16:creationId xmlns:a16="http://schemas.microsoft.com/office/drawing/2014/main" id="{96E04662-C828-43FD-A08A-202E55512C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7397" y="1061443"/>
            <a:ext cx="2821305" cy="1864360"/>
          </a:xfrm>
          <a:prstGeom prst="rect">
            <a:avLst/>
          </a:prstGeom>
          <a:noFill/>
          <a:ln>
            <a:noFill/>
          </a:ln>
        </p:spPr>
      </p:pic>
      <p:sp>
        <p:nvSpPr>
          <p:cNvPr id="11" name="TextBox 10">
            <a:extLst>
              <a:ext uri="{FF2B5EF4-FFF2-40B4-BE49-F238E27FC236}">
                <a16:creationId xmlns:a16="http://schemas.microsoft.com/office/drawing/2014/main" id="{6A085D61-7299-4869-A653-DE2371DB71F6}"/>
              </a:ext>
            </a:extLst>
          </p:cNvPr>
          <p:cNvSpPr txBox="1"/>
          <p:nvPr/>
        </p:nvSpPr>
        <p:spPr>
          <a:xfrm>
            <a:off x="312576" y="2899044"/>
            <a:ext cx="7763070" cy="318998"/>
          </a:xfrm>
          <a:prstGeom prst="rect">
            <a:avLst/>
          </a:prstGeom>
          <a:noFill/>
        </p:spPr>
        <p:txBody>
          <a:bodyPr wrap="square">
            <a:spAutoFit/>
          </a:bodyPr>
          <a:lstStyle/>
          <a:p>
            <a:pPr marL="0" marR="0">
              <a:lnSpc>
                <a:spcPct val="115000"/>
              </a:lnSpc>
              <a:spcBef>
                <a:spcPts val="0"/>
              </a:spcBef>
              <a:spcAft>
                <a:spcPts val="0"/>
              </a:spcAft>
            </a:pPr>
            <a:r>
              <a:rPr lang="en-US" sz="1400" dirty="0">
                <a:effectLst/>
                <a:latin typeface="Arial" panose="020B0604020202020204" pitchFamily="34" charset="0"/>
                <a:ea typeface="Arial" panose="020B0604020202020204" pitchFamily="34" charset="0"/>
              </a:rPr>
              <a:t>From the plot of ACF and PACF above, it suggested that model is an AR(2) , with p =2 and q = 0</a:t>
            </a:r>
          </a:p>
        </p:txBody>
      </p:sp>
      <p:sp>
        <p:nvSpPr>
          <p:cNvPr id="13" name="TextBox 12">
            <a:extLst>
              <a:ext uri="{FF2B5EF4-FFF2-40B4-BE49-F238E27FC236}">
                <a16:creationId xmlns:a16="http://schemas.microsoft.com/office/drawing/2014/main" id="{B863DCA3-FD57-4020-B8A6-A14B8ADE76A3}"/>
              </a:ext>
            </a:extLst>
          </p:cNvPr>
          <p:cNvSpPr txBox="1"/>
          <p:nvPr/>
        </p:nvSpPr>
        <p:spPr>
          <a:xfrm>
            <a:off x="0" y="3373866"/>
            <a:ext cx="7380514" cy="307777"/>
          </a:xfrm>
          <a:prstGeom prst="rect">
            <a:avLst/>
          </a:prstGeom>
          <a:noFill/>
        </p:spPr>
        <p:txBody>
          <a:bodyPr wrap="square">
            <a:spAutoFit/>
          </a:bodyPr>
          <a:lstStyle/>
          <a:p>
            <a:r>
              <a:rPr lang="en-US" sz="1400" b="1" dirty="0">
                <a:effectLst/>
                <a:latin typeface="Arial" panose="020B0604020202020204" pitchFamily="34" charset="0"/>
                <a:ea typeface="Arial" panose="020B0604020202020204" pitchFamily="34" charset="0"/>
              </a:rPr>
              <a:t>Evaluate different p, d, and q values - </a:t>
            </a:r>
            <a:r>
              <a:rPr lang="en-US" b="1" dirty="0">
                <a:latin typeface="Arial" panose="020B0604020202020204" pitchFamily="34" charset="0"/>
                <a:ea typeface="Arial" panose="020B0604020202020204" pitchFamily="34" charset="0"/>
              </a:rPr>
              <a:t>select</a:t>
            </a:r>
            <a:r>
              <a:rPr lang="en-US" sz="1400" b="1" dirty="0">
                <a:effectLst/>
                <a:latin typeface="Arial" panose="020B0604020202020204" pitchFamily="34" charset="0"/>
                <a:ea typeface="Arial" panose="020B0604020202020204" pitchFamily="34" charset="0"/>
              </a:rPr>
              <a:t> best model according to AIC and BIC</a:t>
            </a:r>
            <a:endParaRPr lang="en-US" b="1" dirty="0"/>
          </a:p>
        </p:txBody>
      </p:sp>
      <p:pic>
        <p:nvPicPr>
          <p:cNvPr id="14" name="Picture 13">
            <a:extLst>
              <a:ext uri="{FF2B5EF4-FFF2-40B4-BE49-F238E27FC236}">
                <a16:creationId xmlns:a16="http://schemas.microsoft.com/office/drawing/2014/main" id="{9CBA4C64-A697-43FF-AAE3-74DC406CD608}"/>
              </a:ext>
            </a:extLst>
          </p:cNvPr>
          <p:cNvPicPr>
            <a:picLocks noChangeAspect="1"/>
          </p:cNvPicPr>
          <p:nvPr/>
        </p:nvPicPr>
        <p:blipFill>
          <a:blip r:embed="rId5"/>
          <a:stretch>
            <a:fillRect/>
          </a:stretch>
        </p:blipFill>
        <p:spPr>
          <a:xfrm>
            <a:off x="836205" y="3774146"/>
            <a:ext cx="5957316" cy="815340"/>
          </a:xfrm>
          <a:prstGeom prst="rect">
            <a:avLst/>
          </a:prstGeom>
        </p:spPr>
      </p:pic>
      <p:sp>
        <p:nvSpPr>
          <p:cNvPr id="17" name="TextBox 16">
            <a:extLst>
              <a:ext uri="{FF2B5EF4-FFF2-40B4-BE49-F238E27FC236}">
                <a16:creationId xmlns:a16="http://schemas.microsoft.com/office/drawing/2014/main" id="{B7AA6FA3-15D3-4CF4-BEB8-96C968B1DAA6}"/>
              </a:ext>
            </a:extLst>
          </p:cNvPr>
          <p:cNvSpPr txBox="1"/>
          <p:nvPr/>
        </p:nvSpPr>
        <p:spPr>
          <a:xfrm>
            <a:off x="134187" y="4663327"/>
            <a:ext cx="4960327" cy="318870"/>
          </a:xfrm>
          <a:prstGeom prst="rect">
            <a:avLst/>
          </a:prstGeom>
          <a:noFill/>
        </p:spPr>
        <p:txBody>
          <a:bodyPr wrap="square">
            <a:spAutoFit/>
          </a:bodyPr>
          <a:lstStyle/>
          <a:p>
            <a:pPr marL="0" marR="0">
              <a:lnSpc>
                <a:spcPct val="115000"/>
              </a:lnSpc>
              <a:spcBef>
                <a:spcPts val="0"/>
              </a:spcBef>
              <a:spcAft>
                <a:spcPts val="0"/>
              </a:spcAft>
            </a:pPr>
            <a:r>
              <a:rPr lang="en-US" b="1" dirty="0">
                <a:latin typeface="Arial Narrow" panose="020B0606020202030204" pitchFamily="34" charset="0"/>
                <a:ea typeface="Arial" panose="020B0604020202020204" pitchFamily="34" charset="0"/>
              </a:rPr>
              <a:t>E</a:t>
            </a:r>
            <a:r>
              <a:rPr lang="en-US" sz="1400" b="1" dirty="0">
                <a:effectLst/>
                <a:latin typeface="Arial Narrow" panose="020B0606020202030204" pitchFamily="34" charset="0"/>
                <a:ea typeface="Arial" panose="020B0604020202020204" pitchFamily="34" charset="0"/>
              </a:rPr>
              <a:t>xplored the seasonal with </a:t>
            </a:r>
            <a:r>
              <a:rPr lang="en-US" sz="1400" b="1" dirty="0" err="1">
                <a:effectLst/>
                <a:latin typeface="Arial Narrow" panose="020B0606020202030204" pitchFamily="34" charset="0"/>
                <a:ea typeface="Arial Narrow" panose="020B0606020202030204" pitchFamily="34" charset="0"/>
                <a:cs typeface="Arial Narrow" panose="020B0606020202030204" pitchFamily="34" charset="0"/>
              </a:rPr>
              <a:t>auto_arima</a:t>
            </a:r>
            <a:r>
              <a:rPr lang="en-US" sz="1400" b="1" dirty="0">
                <a:effectLst/>
                <a:latin typeface="Arial Narrow" panose="020B0606020202030204" pitchFamily="34" charset="0"/>
                <a:ea typeface="Arial Narrow" panose="020B0606020202030204" pitchFamily="34" charset="0"/>
                <a:cs typeface="Arial Narrow" panose="020B0606020202030204" pitchFamily="34" charset="0"/>
              </a:rPr>
              <a:t> function to identify the P,Q,D</a:t>
            </a:r>
            <a:endParaRPr lang="en-US" sz="1200" b="1" dirty="0">
              <a:effectLst/>
              <a:latin typeface="Arial" panose="020B0604020202020204" pitchFamily="3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A9E296-58D1-435F-BB2E-94D6158661C3}"/>
              </a:ext>
            </a:extLst>
          </p:cNvPr>
          <p:cNvGraphicFramePr>
            <a:graphicFrameLocks noGrp="1"/>
          </p:cNvGraphicFramePr>
          <p:nvPr>
            <p:extLst>
              <p:ext uri="{D42A27DB-BD31-4B8C-83A1-F6EECF244321}">
                <p14:modId xmlns:p14="http://schemas.microsoft.com/office/powerpoint/2010/main" val="3262784597"/>
              </p:ext>
            </p:extLst>
          </p:nvPr>
        </p:nvGraphicFramePr>
        <p:xfrm>
          <a:off x="457201" y="1341471"/>
          <a:ext cx="7044611" cy="3541904"/>
        </p:xfrm>
        <a:graphic>
          <a:graphicData uri="http://schemas.openxmlformats.org/drawingml/2006/table">
            <a:tbl>
              <a:tblPr>
                <a:tableStyleId>{C04928E2-51A5-4F5F-AEA3-F2567674257F}</a:tableStyleId>
              </a:tblPr>
              <a:tblGrid>
                <a:gridCol w="1096834">
                  <a:extLst>
                    <a:ext uri="{9D8B030D-6E8A-4147-A177-3AD203B41FA5}">
                      <a16:colId xmlns:a16="http://schemas.microsoft.com/office/drawing/2014/main" val="1015404842"/>
                    </a:ext>
                  </a:extLst>
                </a:gridCol>
                <a:gridCol w="1549135">
                  <a:extLst>
                    <a:ext uri="{9D8B030D-6E8A-4147-A177-3AD203B41FA5}">
                      <a16:colId xmlns:a16="http://schemas.microsoft.com/office/drawing/2014/main" val="735868075"/>
                    </a:ext>
                  </a:extLst>
                </a:gridCol>
                <a:gridCol w="1266447">
                  <a:extLst>
                    <a:ext uri="{9D8B030D-6E8A-4147-A177-3AD203B41FA5}">
                      <a16:colId xmlns:a16="http://schemas.microsoft.com/office/drawing/2014/main" val="707183290"/>
                    </a:ext>
                  </a:extLst>
                </a:gridCol>
                <a:gridCol w="1142063">
                  <a:extLst>
                    <a:ext uri="{9D8B030D-6E8A-4147-A177-3AD203B41FA5}">
                      <a16:colId xmlns:a16="http://schemas.microsoft.com/office/drawing/2014/main" val="2383380148"/>
                    </a:ext>
                  </a:extLst>
                </a:gridCol>
                <a:gridCol w="1990132">
                  <a:extLst>
                    <a:ext uri="{9D8B030D-6E8A-4147-A177-3AD203B41FA5}">
                      <a16:colId xmlns:a16="http://schemas.microsoft.com/office/drawing/2014/main" val="48933338"/>
                    </a:ext>
                  </a:extLst>
                </a:gridCol>
              </a:tblGrid>
              <a:tr h="581312">
                <a:tc>
                  <a:txBody>
                    <a:bodyPr/>
                    <a:lstStyle/>
                    <a:p>
                      <a:pPr marL="0" marR="0">
                        <a:lnSpc>
                          <a:spcPct val="115000"/>
                        </a:lnSpc>
                        <a:spcBef>
                          <a:spcPts val="0"/>
                        </a:spcBef>
                        <a:spcAft>
                          <a:spcPts val="0"/>
                        </a:spcAft>
                      </a:pPr>
                      <a:r>
                        <a:rPr lang="en-US" sz="1200">
                          <a:effectLst/>
                        </a:rPr>
                        <a:t>Model name</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p,d,q </a:t>
                      </a:r>
                    </a:p>
                    <a:p>
                      <a:pPr marL="0" marR="0">
                        <a:lnSpc>
                          <a:spcPct val="115000"/>
                        </a:lnSpc>
                        <a:spcBef>
                          <a:spcPts val="0"/>
                        </a:spcBef>
                        <a:spcAft>
                          <a:spcPts val="0"/>
                        </a:spcAft>
                      </a:pPr>
                      <a:r>
                        <a:rPr lang="en-US" sz="1200">
                          <a:effectLst/>
                        </a:rPr>
                        <a:t>non seasonal part</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dirty="0">
                          <a:effectLst/>
                        </a:rPr>
                        <a:t>P,D,Q seasonal part</a:t>
                      </a:r>
                      <a:endParaRPr lang="en-US" sz="1200" dirty="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Used of exogenous variable or not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dirty="0">
                          <a:effectLst/>
                        </a:rPr>
                        <a:t>Name of results metric  </a:t>
                      </a:r>
                      <a:endParaRPr lang="en-US" sz="1200" dirty="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3487666205"/>
                  </a:ext>
                </a:extLst>
              </a:tr>
              <a:tr h="324004">
                <a:tc>
                  <a:txBody>
                    <a:bodyPr/>
                    <a:lstStyle/>
                    <a:p>
                      <a:pPr marL="0" marR="0">
                        <a:lnSpc>
                          <a:spcPct val="115000"/>
                        </a:lnSpc>
                        <a:spcBef>
                          <a:spcPts val="0"/>
                        </a:spcBef>
                        <a:spcAft>
                          <a:spcPts val="0"/>
                        </a:spcAft>
                      </a:pPr>
                      <a:r>
                        <a:rPr lang="en-US" sz="1200">
                          <a:effectLst/>
                        </a:rPr>
                        <a:t>results_1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3,0,1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monthly_model_sarimax</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1114018474"/>
                  </a:ext>
                </a:extLst>
              </a:tr>
              <a:tr h="324004">
                <a:tc>
                  <a:txBody>
                    <a:bodyPr/>
                    <a:lstStyle/>
                    <a:p>
                      <a:pPr marL="0" marR="0">
                        <a:lnSpc>
                          <a:spcPct val="115000"/>
                        </a:lnSpc>
                        <a:spcBef>
                          <a:spcPts val="0"/>
                        </a:spcBef>
                        <a:spcAft>
                          <a:spcPts val="0"/>
                        </a:spcAft>
                      </a:pPr>
                      <a:r>
                        <a:rPr lang="en-US" sz="1200">
                          <a:effectLst/>
                        </a:rPr>
                        <a:t>results_2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1,0,1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weekly_model_sarimax</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691435130"/>
                  </a:ext>
                </a:extLst>
              </a:tr>
              <a:tr h="195350">
                <a:tc>
                  <a:txBody>
                    <a:bodyPr/>
                    <a:lstStyle/>
                    <a:p>
                      <a:pPr marL="0" marR="0">
                        <a:lnSpc>
                          <a:spcPct val="115000"/>
                        </a:lnSpc>
                        <a:spcBef>
                          <a:spcPts val="0"/>
                        </a:spcBef>
                        <a:spcAft>
                          <a:spcPts val="0"/>
                        </a:spcAft>
                      </a:pPr>
                      <a:r>
                        <a:rPr lang="en-US" sz="1200">
                          <a:effectLst/>
                        </a:rPr>
                        <a:t>results_3</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1,0,1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weekly_model_arima</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2363244496"/>
                  </a:ext>
                </a:extLst>
              </a:tr>
              <a:tr h="324004">
                <a:tc>
                  <a:txBody>
                    <a:bodyPr/>
                    <a:lstStyle/>
                    <a:p>
                      <a:pPr marL="0" marR="0">
                        <a:lnSpc>
                          <a:spcPct val="115000"/>
                        </a:lnSpc>
                        <a:spcBef>
                          <a:spcPts val="0"/>
                        </a:spcBef>
                        <a:spcAft>
                          <a:spcPts val="0"/>
                        </a:spcAft>
                      </a:pPr>
                      <a:r>
                        <a:rPr lang="en-US" sz="1200">
                          <a:effectLst/>
                        </a:rPr>
                        <a:t>results_4</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8,0,1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monthly_model_arima</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330084942"/>
                  </a:ext>
                </a:extLst>
              </a:tr>
              <a:tr h="324004">
                <a:tc>
                  <a:txBody>
                    <a:bodyPr/>
                    <a:lstStyle/>
                    <a:p>
                      <a:pPr marL="0" marR="0">
                        <a:lnSpc>
                          <a:spcPct val="115000"/>
                        </a:lnSpc>
                        <a:spcBef>
                          <a:spcPts val="0"/>
                        </a:spcBef>
                        <a:spcAft>
                          <a:spcPts val="0"/>
                        </a:spcAft>
                      </a:pPr>
                      <a:r>
                        <a:rPr lang="en-US" sz="1200">
                          <a:effectLst/>
                        </a:rPr>
                        <a:t>results_s</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3,0,0</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0,0,0,52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weekly_model_saisonal</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1518684093"/>
                  </a:ext>
                </a:extLst>
              </a:tr>
              <a:tr h="324004">
                <a:tc>
                  <a:txBody>
                    <a:bodyPr/>
                    <a:lstStyle/>
                    <a:p>
                      <a:pPr marL="0" marR="0">
                        <a:lnSpc>
                          <a:spcPct val="115000"/>
                        </a:lnSpc>
                        <a:spcBef>
                          <a:spcPts val="0"/>
                        </a:spcBef>
                        <a:spcAft>
                          <a:spcPts val="0"/>
                        </a:spcAft>
                      </a:pPr>
                      <a:r>
                        <a:rPr lang="en-US" sz="1200">
                          <a:effectLst/>
                        </a:rPr>
                        <a:t>results_s2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1,0,0</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0,0,1,52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monthly_model_saisonal</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1481263052"/>
                  </a:ext>
                </a:extLst>
              </a:tr>
              <a:tr h="452658">
                <a:tc>
                  <a:txBody>
                    <a:bodyPr/>
                    <a:lstStyle/>
                    <a:p>
                      <a:pPr marL="0" marR="0">
                        <a:lnSpc>
                          <a:spcPct val="115000"/>
                        </a:lnSpc>
                        <a:spcBef>
                          <a:spcPts val="0"/>
                        </a:spcBef>
                        <a:spcAft>
                          <a:spcPts val="0"/>
                        </a:spcAft>
                      </a:pPr>
                      <a:r>
                        <a:rPr lang="en-US" sz="1200">
                          <a:effectLst/>
                        </a:rPr>
                        <a:t>results_ex</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1,0,1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0,0,1,52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with volume as exogenous</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weekly_model_exog</a:t>
                      </a:r>
                      <a:endParaRPr lang="en-US" sz="120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997474484"/>
                  </a:ext>
                </a:extLst>
              </a:tr>
              <a:tr h="452658">
                <a:tc>
                  <a:txBody>
                    <a:bodyPr/>
                    <a:lstStyle/>
                    <a:p>
                      <a:pPr marL="0" marR="0">
                        <a:lnSpc>
                          <a:spcPct val="115000"/>
                        </a:lnSpc>
                        <a:spcBef>
                          <a:spcPts val="0"/>
                        </a:spcBef>
                        <a:spcAft>
                          <a:spcPts val="0"/>
                        </a:spcAft>
                      </a:pPr>
                      <a:r>
                        <a:rPr lang="en-US" sz="1200">
                          <a:effectLst/>
                        </a:rPr>
                        <a:t>results_ex2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1,0,1</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0,0,0,52</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a:effectLst/>
                        </a:rPr>
                        <a:t>with volume as exogenous</a:t>
                      </a:r>
                      <a:endParaRPr lang="en-US" sz="1200">
                        <a:effectLst/>
                        <a:latin typeface="Arial" panose="020B0604020202020204" pitchFamily="34" charset="0"/>
                        <a:ea typeface="Arial" panose="020B0604020202020204" pitchFamily="34" charset="0"/>
                      </a:endParaRPr>
                    </a:p>
                  </a:txBody>
                  <a:tcPr marL="38845" marR="38845" marT="38845" marB="38845"/>
                </a:tc>
                <a:tc>
                  <a:txBody>
                    <a:bodyPr/>
                    <a:lstStyle/>
                    <a:p>
                      <a:pPr marL="0" marR="0">
                        <a:lnSpc>
                          <a:spcPct val="115000"/>
                        </a:lnSpc>
                        <a:spcBef>
                          <a:spcPts val="0"/>
                        </a:spcBef>
                        <a:spcAft>
                          <a:spcPts val="0"/>
                        </a:spcAft>
                      </a:pPr>
                      <a:r>
                        <a:rPr lang="en-US" sz="1200" dirty="0" err="1">
                          <a:effectLst/>
                        </a:rPr>
                        <a:t>monthly_model_exog</a:t>
                      </a:r>
                      <a:endParaRPr lang="en-US" sz="1200" dirty="0">
                        <a:effectLst/>
                        <a:latin typeface="Arial" panose="020B0604020202020204" pitchFamily="34" charset="0"/>
                        <a:ea typeface="Arial" panose="020B0604020202020204" pitchFamily="34" charset="0"/>
                      </a:endParaRPr>
                    </a:p>
                  </a:txBody>
                  <a:tcPr marL="38845" marR="38845" marT="38845" marB="38845"/>
                </a:tc>
                <a:extLst>
                  <a:ext uri="{0D108BD9-81ED-4DB2-BD59-A6C34878D82A}">
                    <a16:rowId xmlns:a16="http://schemas.microsoft.com/office/drawing/2014/main" val="2296061408"/>
                  </a:ext>
                </a:extLst>
              </a:tr>
            </a:tbl>
          </a:graphicData>
        </a:graphic>
      </p:graphicFrame>
      <p:sp>
        <p:nvSpPr>
          <p:cNvPr id="3" name="Rectangle 1">
            <a:extLst>
              <a:ext uri="{FF2B5EF4-FFF2-40B4-BE49-F238E27FC236}">
                <a16:creationId xmlns:a16="http://schemas.microsoft.com/office/drawing/2014/main" id="{76F897E4-9CB4-433C-A4E4-DD0B22FC5332}"/>
              </a:ext>
            </a:extLst>
          </p:cNvPr>
          <p:cNvSpPr>
            <a:spLocks noChangeArrowheads="1"/>
          </p:cNvSpPr>
          <p:nvPr/>
        </p:nvSpPr>
        <p:spPr bwMode="auto">
          <a:xfrm>
            <a:off x="457201" y="928787"/>
            <a:ext cx="4683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40C"/>
                </a:solidFill>
                <a:effectLst/>
                <a:latin typeface="Arial" panose="020B0604020202020204" pitchFamily="34" charset="0"/>
                <a:ea typeface="Arial Narrow" panose="020B0606020202030204" pitchFamily="34" charset="0"/>
                <a:cs typeface="Arial Narrow" panose="020B0606020202030204" pitchFamily="34" charset="0"/>
              </a:rPr>
              <a:t>Table. New York conventional avocado price models descriptions</a:t>
            </a:r>
            <a:endParaRPr kumimoji="0" lang="en-US" altLang="en-US" sz="1800" b="0" i="0" u="none" strike="noStrike" cap="none" normalizeH="0" baseline="0" dirty="0">
              <a:ln>
                <a:noFill/>
              </a:ln>
              <a:solidFill>
                <a:srgbClr val="00040C"/>
              </a:solidFill>
              <a:effectLst/>
              <a:latin typeface="Arial" panose="020B0604020202020204" pitchFamily="34" charset="0"/>
            </a:endParaRPr>
          </a:p>
        </p:txBody>
      </p:sp>
      <p:sp>
        <p:nvSpPr>
          <p:cNvPr id="5" name="TextBox 4">
            <a:extLst>
              <a:ext uri="{FF2B5EF4-FFF2-40B4-BE49-F238E27FC236}">
                <a16:creationId xmlns:a16="http://schemas.microsoft.com/office/drawing/2014/main" id="{9DC6E62D-DE0F-48C5-84CF-10BB78B4DD17}"/>
              </a:ext>
            </a:extLst>
          </p:cNvPr>
          <p:cNvSpPr txBox="1"/>
          <p:nvPr/>
        </p:nvSpPr>
        <p:spPr>
          <a:xfrm>
            <a:off x="345233" y="260125"/>
            <a:ext cx="2341983" cy="382284"/>
          </a:xfrm>
          <a:prstGeom prst="rect">
            <a:avLst/>
          </a:prstGeom>
          <a:noFill/>
        </p:spPr>
        <p:txBody>
          <a:bodyPr wrap="square">
            <a:spAutoFit/>
          </a:bodyPr>
          <a:lstStyle/>
          <a:p>
            <a:pPr marR="0" lvl="0">
              <a:lnSpc>
                <a:spcPct val="115000"/>
              </a:lnSpc>
              <a:spcBef>
                <a:spcPts val="2000"/>
              </a:spcBef>
              <a:spcAft>
                <a:spcPts val="600"/>
              </a:spcAft>
            </a:pPr>
            <a:r>
              <a:rPr lang="en-US" sz="1800" b="1" kern="0" dirty="0">
                <a:solidFill>
                  <a:srgbClr val="00040C"/>
                </a:solidFill>
                <a:effectLst/>
                <a:latin typeface="Arial Narrow" panose="020B0606020202030204" pitchFamily="34" charset="0"/>
              </a:rPr>
              <a:t>Results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2" name="Google Shape;242;p42"/>
          <p:cNvPicPr preferRelativeResize="0"/>
          <p:nvPr/>
        </p:nvPicPr>
        <p:blipFill>
          <a:blip r:embed="rId3">
            <a:alphaModFix/>
          </a:blip>
          <a:stretch>
            <a:fillRect/>
          </a:stretch>
        </p:blipFill>
        <p:spPr>
          <a:xfrm>
            <a:off x="4312252" y="391850"/>
            <a:ext cx="4674000" cy="3390200"/>
          </a:xfrm>
          <a:prstGeom prst="rect">
            <a:avLst/>
          </a:prstGeom>
          <a:noFill/>
          <a:ln>
            <a:noFill/>
          </a:ln>
        </p:spPr>
      </p:pic>
      <p:sp>
        <p:nvSpPr>
          <p:cNvPr id="243" name="Google Shape;243;p42"/>
          <p:cNvSpPr txBox="1"/>
          <p:nvPr/>
        </p:nvSpPr>
        <p:spPr>
          <a:xfrm>
            <a:off x="342123" y="752669"/>
            <a:ext cx="30000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t> case: conventional avocado price</a:t>
            </a:r>
            <a:endParaRPr sz="1200" b="1" dirty="0"/>
          </a:p>
        </p:txBody>
      </p:sp>
      <p:graphicFrame>
        <p:nvGraphicFramePr>
          <p:cNvPr id="5" name="Chart 4">
            <a:extLst>
              <a:ext uri="{FF2B5EF4-FFF2-40B4-BE49-F238E27FC236}">
                <a16:creationId xmlns:a16="http://schemas.microsoft.com/office/drawing/2014/main" id="{7C8258A0-ED11-42B3-86EB-9D2A169BB7AF}"/>
              </a:ext>
            </a:extLst>
          </p:cNvPr>
          <p:cNvGraphicFramePr/>
          <p:nvPr>
            <p:extLst>
              <p:ext uri="{D42A27DB-BD31-4B8C-83A1-F6EECF244321}">
                <p14:modId xmlns:p14="http://schemas.microsoft.com/office/powerpoint/2010/main" val="4054866492"/>
              </p:ext>
            </p:extLst>
          </p:nvPr>
        </p:nvGraphicFramePr>
        <p:xfrm>
          <a:off x="71523" y="1474235"/>
          <a:ext cx="3846271" cy="306059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E481B14E-E3CE-409B-B7F4-3F2C22327A4F}"/>
              </a:ext>
            </a:extLst>
          </p:cNvPr>
          <p:cNvSpPr txBox="1"/>
          <p:nvPr/>
        </p:nvSpPr>
        <p:spPr>
          <a:xfrm>
            <a:off x="4897777" y="4044500"/>
            <a:ext cx="2960116" cy="634533"/>
          </a:xfrm>
          <a:prstGeom prst="rect">
            <a:avLst/>
          </a:prstGeom>
          <a:noFill/>
        </p:spPr>
        <p:txBody>
          <a:bodyPr wrap="square">
            <a:spAutoFit/>
          </a:bodyPr>
          <a:lstStyle/>
          <a:p>
            <a:pPr marL="0" marR="0">
              <a:lnSpc>
                <a:spcPct val="115000"/>
              </a:lnSpc>
              <a:spcBef>
                <a:spcPts val="0"/>
              </a:spcBef>
              <a:spcAft>
                <a:spcPts val="0"/>
              </a:spcAft>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Model specification (1,0,0,0,0,1),52</a:t>
            </a:r>
          </a:p>
          <a:p>
            <a:pPr marL="0" marR="0">
              <a:lnSpc>
                <a:spcPct val="115000"/>
              </a:lnSpc>
              <a:spcBef>
                <a:spcPts val="0"/>
              </a:spcBef>
              <a:spcAft>
                <a:spcPts val="0"/>
              </a:spcAft>
            </a:pPr>
            <a:r>
              <a:rPr lang="en-US" sz="1600" dirty="0">
                <a:latin typeface="Arial Narrow" panose="020B0606020202030204" pitchFamily="34" charset="0"/>
                <a:ea typeface="Arial" panose="020B0604020202020204" pitchFamily="34" charset="0"/>
              </a:rPr>
              <a:t>                                 (</a:t>
            </a:r>
            <a:r>
              <a:rPr lang="en-US" sz="1600" dirty="0" err="1">
                <a:latin typeface="Arial Narrow" panose="020B0606020202030204" pitchFamily="34" charset="0"/>
                <a:ea typeface="Arial" panose="020B0604020202020204" pitchFamily="34" charset="0"/>
              </a:rPr>
              <a:t>p,d,q,P,D,Q</a:t>
            </a:r>
            <a:r>
              <a:rPr lang="en-US" sz="1600" dirty="0">
                <a:latin typeface="Arial Narrow" panose="020B0606020202030204" pitchFamily="34" charset="0"/>
                <a:ea typeface="Arial" panose="020B0604020202020204" pitchFamily="34" charset="0"/>
              </a:rPr>
              <a:t>)s</a:t>
            </a:r>
            <a:endParaRPr lang="en-US" sz="16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5A35ABDB-92C1-41AD-9360-BBFC270FDD96}"/>
              </a:ext>
            </a:extLst>
          </p:cNvPr>
          <p:cNvSpPr txBox="1"/>
          <p:nvPr/>
        </p:nvSpPr>
        <p:spPr>
          <a:xfrm>
            <a:off x="345233" y="260125"/>
            <a:ext cx="2341983" cy="382284"/>
          </a:xfrm>
          <a:prstGeom prst="rect">
            <a:avLst/>
          </a:prstGeom>
          <a:noFill/>
        </p:spPr>
        <p:txBody>
          <a:bodyPr wrap="square">
            <a:spAutoFit/>
          </a:bodyPr>
          <a:lstStyle/>
          <a:p>
            <a:pPr marR="0" lvl="0">
              <a:lnSpc>
                <a:spcPct val="115000"/>
              </a:lnSpc>
              <a:spcBef>
                <a:spcPts val="2000"/>
              </a:spcBef>
              <a:spcAft>
                <a:spcPts val="600"/>
              </a:spcAft>
            </a:pPr>
            <a:r>
              <a:rPr lang="en-US" sz="1800" b="1" kern="0" dirty="0">
                <a:solidFill>
                  <a:srgbClr val="00040C"/>
                </a:solidFill>
                <a:effectLst/>
                <a:latin typeface="Arial Narrow" panose="020B0606020202030204" pitchFamily="34" charset="0"/>
              </a:rPr>
              <a:t>Results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 name="Picture 1">
            <a:extLst>
              <a:ext uri="{FF2B5EF4-FFF2-40B4-BE49-F238E27FC236}">
                <a16:creationId xmlns:a16="http://schemas.microsoft.com/office/drawing/2014/main" id="{C7F81BDE-F948-48F0-8B65-610155CD0BE8}"/>
              </a:ext>
            </a:extLst>
          </p:cNvPr>
          <p:cNvPicPr>
            <a:picLocks noChangeAspect="1"/>
          </p:cNvPicPr>
          <p:nvPr/>
        </p:nvPicPr>
        <p:blipFill>
          <a:blip r:embed="rId3"/>
          <a:stretch>
            <a:fillRect/>
          </a:stretch>
        </p:blipFill>
        <p:spPr>
          <a:xfrm>
            <a:off x="4761396" y="27993"/>
            <a:ext cx="4267871" cy="5143500"/>
          </a:xfrm>
          <a:prstGeom prst="rect">
            <a:avLst/>
          </a:prstGeom>
        </p:spPr>
      </p:pic>
      <p:pic>
        <p:nvPicPr>
          <p:cNvPr id="4" name="Google Shape;248;p43">
            <a:extLst>
              <a:ext uri="{FF2B5EF4-FFF2-40B4-BE49-F238E27FC236}">
                <a16:creationId xmlns:a16="http://schemas.microsoft.com/office/drawing/2014/main" id="{0C46FCB1-82C3-421C-B640-59D6EEE8B63C}"/>
              </a:ext>
            </a:extLst>
          </p:cNvPr>
          <p:cNvPicPr preferRelativeResize="0"/>
          <p:nvPr/>
        </p:nvPicPr>
        <p:blipFill>
          <a:blip r:embed="rId4">
            <a:alphaModFix/>
          </a:blip>
          <a:stretch>
            <a:fillRect/>
          </a:stretch>
        </p:blipFill>
        <p:spPr>
          <a:xfrm>
            <a:off x="65735" y="326007"/>
            <a:ext cx="4529804" cy="2593906"/>
          </a:xfrm>
          <a:prstGeom prst="rect">
            <a:avLst/>
          </a:prstGeom>
          <a:noFill/>
          <a:ln>
            <a:noFill/>
          </a:ln>
        </p:spPr>
      </p:pic>
      <p:pic>
        <p:nvPicPr>
          <p:cNvPr id="5" name="Google Shape;249;p43">
            <a:extLst>
              <a:ext uri="{FF2B5EF4-FFF2-40B4-BE49-F238E27FC236}">
                <a16:creationId xmlns:a16="http://schemas.microsoft.com/office/drawing/2014/main" id="{A91FDE25-12F4-4834-B8A3-00A3F0FCCF3D}"/>
              </a:ext>
            </a:extLst>
          </p:cNvPr>
          <p:cNvPicPr preferRelativeResize="0"/>
          <p:nvPr/>
        </p:nvPicPr>
        <p:blipFill>
          <a:blip r:embed="rId5">
            <a:alphaModFix/>
          </a:blip>
          <a:stretch>
            <a:fillRect/>
          </a:stretch>
        </p:blipFill>
        <p:spPr>
          <a:xfrm>
            <a:off x="317240" y="3032450"/>
            <a:ext cx="3601617" cy="2111050"/>
          </a:xfrm>
          <a:prstGeom prst="rect">
            <a:avLst/>
          </a:prstGeom>
          <a:noFill/>
          <a:ln>
            <a:noFill/>
          </a:ln>
        </p:spPr>
      </p:pic>
      <p:sp>
        <p:nvSpPr>
          <p:cNvPr id="6" name="Google Shape;243;p42">
            <a:extLst>
              <a:ext uri="{FF2B5EF4-FFF2-40B4-BE49-F238E27FC236}">
                <a16:creationId xmlns:a16="http://schemas.microsoft.com/office/drawing/2014/main" id="{E1D94591-69E3-43D9-B86B-F4BE368D8F07}"/>
              </a:ext>
            </a:extLst>
          </p:cNvPr>
          <p:cNvSpPr txBox="1"/>
          <p:nvPr/>
        </p:nvSpPr>
        <p:spPr>
          <a:xfrm>
            <a:off x="0" y="27994"/>
            <a:ext cx="2584580" cy="37930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dirty="0"/>
              <a:t> case: conventional avocado price</a:t>
            </a:r>
            <a:endParaRPr sz="11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5"/>
          <p:cNvSpPr txBox="1">
            <a:spLocks noGrp="1"/>
          </p:cNvSpPr>
          <p:nvPr>
            <p:ph type="title"/>
          </p:nvPr>
        </p:nvSpPr>
        <p:spPr>
          <a:xfrm>
            <a:off x="261257" y="126268"/>
            <a:ext cx="3319200" cy="434700"/>
          </a:xfrm>
          <a:prstGeom prst="rect">
            <a:avLst/>
          </a:prstGeom>
        </p:spPr>
        <p:txBody>
          <a:bodyPr spcFirstLastPara="1" wrap="square" lIns="91425" tIns="91425" rIns="91425" bIns="91425" anchor="t" anchorCtr="0">
            <a:noAutofit/>
          </a:bodyPr>
          <a:lstStyle/>
          <a:p>
            <a:pPr marL="0" lvl="0" indent="0" algn="ctr" rtl="0">
              <a:lnSpc>
                <a:spcPct val="115000"/>
              </a:lnSpc>
              <a:spcBef>
                <a:spcPts val="500"/>
              </a:spcBef>
              <a:spcAft>
                <a:spcPts val="600"/>
              </a:spcAft>
              <a:buNone/>
            </a:pPr>
            <a:r>
              <a:rPr lang="en" sz="1600" dirty="0">
                <a:solidFill>
                  <a:srgbClr val="000000"/>
                </a:solidFill>
                <a:latin typeface="Arial"/>
                <a:ea typeface="Arial"/>
                <a:cs typeface="Arial"/>
                <a:sym typeface="Arial"/>
              </a:rPr>
              <a:t> Conclusion </a:t>
            </a:r>
            <a:endParaRPr sz="1600" dirty="0"/>
          </a:p>
        </p:txBody>
      </p:sp>
      <p:sp>
        <p:nvSpPr>
          <p:cNvPr id="6" name="TextBox 5">
            <a:extLst>
              <a:ext uri="{FF2B5EF4-FFF2-40B4-BE49-F238E27FC236}">
                <a16:creationId xmlns:a16="http://schemas.microsoft.com/office/drawing/2014/main" id="{57016F3F-698C-4A0F-A288-1B30D83D2C4A}"/>
              </a:ext>
            </a:extLst>
          </p:cNvPr>
          <p:cNvSpPr txBox="1"/>
          <p:nvPr/>
        </p:nvSpPr>
        <p:spPr>
          <a:xfrm>
            <a:off x="186611" y="697869"/>
            <a:ext cx="8733454" cy="3684535"/>
          </a:xfrm>
          <a:prstGeom prst="rect">
            <a:avLst/>
          </a:prstGeom>
          <a:noFill/>
        </p:spPr>
        <p:txBody>
          <a:bodyPr wrap="square">
            <a:spAutoFit/>
          </a:bodyPr>
          <a:lstStyle/>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clear distinction between organic and conventional avocados;</a:t>
            </a:r>
          </a:p>
          <a:p>
            <a:pPr marL="342900" marR="0" lvl="0" indent="-342900" algn="just">
              <a:lnSpc>
                <a:spcPct val="115000"/>
              </a:lnSpc>
              <a:spcBef>
                <a:spcPts val="0"/>
              </a:spcBef>
              <a:spcAft>
                <a:spcPts val="0"/>
              </a:spcAft>
              <a:buFont typeface="Arial Narrow" panose="020B0606020202030204" pitchFamily="34" charset="0"/>
              <a:buChar char="-"/>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the price of the organic avocado is higher than that of the conventional avocado;</a:t>
            </a:r>
          </a:p>
          <a:p>
            <a:pPr marR="0" lvl="0" algn="just">
              <a:lnSpc>
                <a:spcPct val="115000"/>
              </a:lnSpc>
              <a:spcBef>
                <a:spcPts val="0"/>
              </a:spcBef>
              <a:spcAft>
                <a:spcPts val="0"/>
              </a:spcAft>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the total volume of organic avocados sold is less than that of conventional avocados</a:t>
            </a:r>
            <a:r>
              <a:rPr lang="en-US" sz="1600" dirty="0">
                <a:latin typeface="Arial Narrow" panose="020B0606020202030204" pitchFamily="34" charset="0"/>
                <a:ea typeface="Times New Roman" panose="02020603050405020304" pitchFamily="18" charset="0"/>
                <a:cs typeface="Times New Roman" panose="02020603050405020304" pitchFamily="18" charset="0"/>
              </a:rPr>
              <a:t>;</a:t>
            </a:r>
          </a:p>
          <a:p>
            <a:pPr marL="342900" marR="0" lvl="0" indent="-342900" algn="just">
              <a:lnSpc>
                <a:spcPct val="115000"/>
              </a:lnSpc>
              <a:spcBef>
                <a:spcPts val="0"/>
              </a:spcBef>
              <a:spcAft>
                <a:spcPts val="0"/>
              </a:spcAft>
              <a:buFont typeface="Arial Narrow" panose="020B0606020202030204" pitchFamily="34" charset="0"/>
              <a:buChar char="-"/>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New York is among the top 5 regions with high price (and high volume) in organic and conventional avocado (occupied 4th or the 5</a:t>
            </a:r>
            <a:r>
              <a:rPr lang="en-US" sz="1600" baseline="300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th</a:t>
            </a: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rang);</a:t>
            </a:r>
          </a:p>
          <a:p>
            <a:pPr marL="342900" marR="0" lvl="0" indent="-342900" algn="just">
              <a:lnSpc>
                <a:spcPct val="115000"/>
              </a:lnSpc>
              <a:spcBef>
                <a:spcPts val="0"/>
              </a:spcBef>
              <a:spcAft>
                <a:spcPts val="0"/>
              </a:spcAft>
              <a:buFont typeface="Arial Narrow" panose="020B0606020202030204" pitchFamily="34" charset="0"/>
              <a:buChar char="-"/>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when total volume increases, price decreases and vice versa</a:t>
            </a:r>
            <a:r>
              <a:rPr lang="en-US" sz="1600" dirty="0">
                <a:latin typeface="Arial Narrow" panose="020B0606020202030204" pitchFamily="34" charset="0"/>
                <a:ea typeface="Times New Roman" panose="02020603050405020304" pitchFamily="18" charset="0"/>
                <a:cs typeface="Times New Roman" panose="02020603050405020304" pitchFamily="18" charset="0"/>
              </a:rPr>
              <a:t>.</a:t>
            </a:r>
          </a:p>
          <a:p>
            <a:pPr marR="0" lvl="0" algn="just">
              <a:lnSpc>
                <a:spcPct val="115000"/>
              </a:lnSpc>
              <a:spcBef>
                <a:spcPts val="0"/>
              </a:spcBef>
              <a:spcAft>
                <a:spcPts val="0"/>
              </a:spcAft>
            </a:pPr>
            <a:endParaRPr lang="en-US" sz="1600" dirty="0">
              <a:latin typeface="Arial Narrow" panose="020B0606020202030204" pitchFamily="34" charset="0"/>
              <a:ea typeface="Times New Roman" panose="02020603050405020304" pitchFamily="18" charset="0"/>
              <a:cs typeface="Times New Roman" panose="02020603050405020304" pitchFamily="18" charset="0"/>
            </a:endParaRPr>
          </a:p>
          <a:p>
            <a:pPr marR="0" lvl="0" algn="just">
              <a:lnSpc>
                <a:spcPct val="115000"/>
              </a:lnSpc>
              <a:spcBef>
                <a:spcPts val="0"/>
              </a:spcBef>
              <a:spcAft>
                <a:spcPts val="0"/>
              </a:spcAft>
            </a:pPr>
            <a:endParaRPr lang="en-US" sz="1600" dirty="0">
              <a:effectLst/>
              <a:latin typeface="Arial Narrow" panose="020B0606020202030204" pitchFamily="34" charset="0"/>
              <a:ea typeface="Arial" panose="020B060402020202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endParaRPr lang="en-US" sz="1200" dirty="0">
              <a:effectLst/>
              <a:latin typeface="Arial" panose="020B060402020202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62500" lnSpcReduction="20000"/>
          </a:bodyPr>
          <a:lstStyle/>
          <a:p>
            <a:pPr marL="457200" lvl="0" indent="-355600" algn="just" rtl="0">
              <a:spcBef>
                <a:spcPts val="500"/>
              </a:spcBef>
              <a:spcAft>
                <a:spcPts val="0"/>
              </a:spcAft>
              <a:buClr>
                <a:srgbClr val="333333"/>
              </a:buClr>
              <a:buSzPts val="2000"/>
              <a:buFont typeface="Roboto"/>
              <a:buChar char="●"/>
            </a:pPr>
            <a:r>
              <a:rPr lang="en" sz="2600" b="1" dirty="0">
                <a:solidFill>
                  <a:srgbClr val="00040C"/>
                </a:solidFill>
                <a:latin typeface="Arial Narrow" panose="020B0606020202030204" pitchFamily="34" charset="0"/>
                <a:ea typeface="Arial"/>
                <a:cs typeface="Arial"/>
                <a:sym typeface="Arial"/>
              </a:rPr>
              <a:t>Context and  Problem statement </a:t>
            </a:r>
            <a:endParaRPr sz="2600" b="1" dirty="0">
              <a:solidFill>
                <a:srgbClr val="00040C"/>
              </a:solidFill>
              <a:latin typeface="Arial Narrow" panose="020B0606020202030204" pitchFamily="34" charset="0"/>
              <a:ea typeface="Arial"/>
              <a:cs typeface="Arial"/>
              <a:sym typeface="Arial"/>
            </a:endParaRPr>
          </a:p>
          <a:p>
            <a:pPr marL="457200" lvl="0" indent="0" algn="just" rtl="0">
              <a:spcBef>
                <a:spcPts val="500"/>
              </a:spcBef>
              <a:spcAft>
                <a:spcPts val="0"/>
              </a:spcAft>
              <a:buNone/>
            </a:pPr>
            <a:endParaRPr sz="2600" b="1" dirty="0">
              <a:solidFill>
                <a:srgbClr val="00040C"/>
              </a:solidFill>
              <a:latin typeface="Arial Narrow" panose="020B0606020202030204" pitchFamily="34" charset="0"/>
              <a:ea typeface="Arial"/>
              <a:cs typeface="Arial"/>
              <a:sym typeface="Arial"/>
            </a:endParaRPr>
          </a:p>
          <a:p>
            <a:pPr marL="457200" lvl="0" indent="-355600" algn="l" rtl="0">
              <a:spcBef>
                <a:spcPts val="500"/>
              </a:spcBef>
              <a:spcAft>
                <a:spcPts val="0"/>
              </a:spcAft>
              <a:buClr>
                <a:srgbClr val="000000"/>
              </a:buClr>
              <a:buSzPts val="2000"/>
              <a:buFont typeface="Arial"/>
              <a:buChar char="●"/>
            </a:pPr>
            <a:r>
              <a:rPr lang="en" sz="2600" b="1" dirty="0">
                <a:solidFill>
                  <a:srgbClr val="00040C"/>
                </a:solidFill>
                <a:highlight>
                  <a:schemeClr val="lt1"/>
                </a:highlight>
                <a:latin typeface="Arial Narrow" panose="020B0606020202030204" pitchFamily="34" charset="0"/>
                <a:ea typeface="Roboto"/>
                <a:cs typeface="Roboto"/>
                <a:sym typeface="Roboto"/>
              </a:rPr>
              <a:t>Exploratory data analysis </a:t>
            </a:r>
            <a:endParaRPr sz="2600" b="1" dirty="0">
              <a:solidFill>
                <a:srgbClr val="00040C"/>
              </a:solidFill>
              <a:highlight>
                <a:schemeClr val="lt1"/>
              </a:highlight>
              <a:latin typeface="Arial Narrow" panose="020B0606020202030204" pitchFamily="34" charset="0"/>
              <a:ea typeface="Roboto"/>
              <a:cs typeface="Roboto"/>
              <a:sym typeface="Roboto"/>
            </a:endParaRPr>
          </a:p>
          <a:p>
            <a:pPr marL="457200" lvl="0" indent="0" algn="l" rtl="0">
              <a:spcBef>
                <a:spcPts val="800"/>
              </a:spcBef>
              <a:spcAft>
                <a:spcPts val="0"/>
              </a:spcAft>
              <a:buNone/>
            </a:pPr>
            <a:endParaRPr sz="2600" b="1" dirty="0">
              <a:solidFill>
                <a:srgbClr val="00040C"/>
              </a:solidFill>
              <a:highlight>
                <a:schemeClr val="lt1"/>
              </a:highlight>
              <a:latin typeface="Arial Narrow" panose="020B0606020202030204" pitchFamily="34" charset="0"/>
              <a:ea typeface="Roboto"/>
              <a:cs typeface="Roboto"/>
              <a:sym typeface="Roboto"/>
            </a:endParaRPr>
          </a:p>
          <a:p>
            <a:pPr marR="0" lvl="0">
              <a:lnSpc>
                <a:spcPct val="115000"/>
              </a:lnSpc>
              <a:spcBef>
                <a:spcPts val="2000"/>
              </a:spcBef>
              <a:spcAft>
                <a:spcPts val="600"/>
              </a:spcAft>
            </a:pPr>
            <a:r>
              <a:rPr lang="en-US" sz="2600" b="1" kern="0" dirty="0">
                <a:solidFill>
                  <a:srgbClr val="00040C"/>
                </a:solidFill>
                <a:effectLst/>
                <a:latin typeface="Arial Narrow" panose="020B0606020202030204" pitchFamily="34" charset="0"/>
              </a:rPr>
              <a:t>Forecasting methodology</a:t>
            </a:r>
          </a:p>
          <a:p>
            <a:pPr marR="0" lvl="0">
              <a:lnSpc>
                <a:spcPct val="115000"/>
              </a:lnSpc>
              <a:spcBef>
                <a:spcPts val="2000"/>
              </a:spcBef>
              <a:spcAft>
                <a:spcPts val="600"/>
              </a:spcAft>
            </a:pPr>
            <a:r>
              <a:rPr lang="en-US" sz="2600" b="1" kern="0" dirty="0">
                <a:solidFill>
                  <a:srgbClr val="00040C"/>
                </a:solidFill>
                <a:effectLst/>
                <a:latin typeface="Arial Narrow" panose="020B0606020202030204" pitchFamily="34" charset="0"/>
              </a:rPr>
              <a:t>Results </a:t>
            </a:r>
          </a:p>
          <a:p>
            <a:pPr marL="457200" lvl="0" indent="0" algn="l" rtl="0">
              <a:spcBef>
                <a:spcPts val="800"/>
              </a:spcBef>
              <a:spcAft>
                <a:spcPts val="0"/>
              </a:spcAft>
              <a:buNone/>
            </a:pPr>
            <a:endParaRPr sz="2600" b="1" dirty="0">
              <a:solidFill>
                <a:srgbClr val="00040C"/>
              </a:solidFill>
              <a:highlight>
                <a:schemeClr val="lt1"/>
              </a:highlight>
              <a:latin typeface="Arial Narrow" panose="020B0606020202030204" pitchFamily="34" charset="0"/>
              <a:ea typeface="Roboto"/>
              <a:cs typeface="Roboto"/>
              <a:sym typeface="Roboto"/>
            </a:endParaRPr>
          </a:p>
          <a:p>
            <a:pPr marL="457200" lvl="0" indent="-355600" algn="l" rtl="0">
              <a:spcBef>
                <a:spcPts val="800"/>
              </a:spcBef>
              <a:spcAft>
                <a:spcPts val="0"/>
              </a:spcAft>
              <a:buClr>
                <a:srgbClr val="333333"/>
              </a:buClr>
              <a:buSzPts val="2000"/>
              <a:buFont typeface="Roboto"/>
              <a:buChar char="●"/>
            </a:pPr>
            <a:r>
              <a:rPr lang="en" sz="2600" b="1" dirty="0">
                <a:solidFill>
                  <a:srgbClr val="00040C"/>
                </a:solidFill>
                <a:latin typeface="Arial Narrow" panose="020B0606020202030204" pitchFamily="34" charset="0"/>
                <a:ea typeface="Arial"/>
                <a:cs typeface="Arial"/>
                <a:sym typeface="Arial"/>
              </a:rPr>
              <a:t>Conclusion </a:t>
            </a:r>
            <a:endParaRPr sz="2600" b="1" dirty="0">
              <a:solidFill>
                <a:srgbClr val="00040C"/>
              </a:solidFill>
              <a:highlight>
                <a:schemeClr val="lt1"/>
              </a:highlight>
              <a:latin typeface="Arial Narrow" panose="020B0606020202030204" pitchFamily="34" charset="0"/>
              <a:ea typeface="Roboto"/>
              <a:cs typeface="Roboto"/>
              <a:sym typeface="Roboto"/>
            </a:endParaRPr>
          </a:p>
          <a:p>
            <a:pPr marL="0" lvl="0" indent="0" algn="l" rtl="0">
              <a:spcBef>
                <a:spcPts val="800"/>
              </a:spcBef>
              <a:spcAft>
                <a:spcPts val="1200"/>
              </a:spcAft>
              <a:buNone/>
            </a:pPr>
            <a:endParaRPr sz="2000" dirty="0"/>
          </a:p>
        </p:txBody>
      </p:sp>
      <p:pic>
        <p:nvPicPr>
          <p:cNvPr id="74" name="Google Shape;74;p14"/>
          <p:cNvPicPr preferRelativeResize="0"/>
          <p:nvPr/>
        </p:nvPicPr>
        <p:blipFill>
          <a:blip r:embed="rId3">
            <a:alphaModFix/>
          </a:blip>
          <a:stretch>
            <a:fillRect/>
          </a:stretch>
        </p:blipFill>
        <p:spPr>
          <a:xfrm>
            <a:off x="5421573" y="1424163"/>
            <a:ext cx="3129252" cy="268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5"/>
          <p:cNvSpPr txBox="1">
            <a:spLocks noGrp="1"/>
          </p:cNvSpPr>
          <p:nvPr>
            <p:ph type="title"/>
          </p:nvPr>
        </p:nvSpPr>
        <p:spPr>
          <a:xfrm>
            <a:off x="261257" y="126268"/>
            <a:ext cx="3319200" cy="434700"/>
          </a:xfrm>
          <a:prstGeom prst="rect">
            <a:avLst/>
          </a:prstGeom>
        </p:spPr>
        <p:txBody>
          <a:bodyPr spcFirstLastPara="1" wrap="square" lIns="91425" tIns="91425" rIns="91425" bIns="91425" anchor="t" anchorCtr="0">
            <a:noAutofit/>
          </a:bodyPr>
          <a:lstStyle/>
          <a:p>
            <a:pPr marL="0" lvl="0" indent="0" algn="ctr" rtl="0">
              <a:lnSpc>
                <a:spcPct val="115000"/>
              </a:lnSpc>
              <a:spcBef>
                <a:spcPts val="500"/>
              </a:spcBef>
              <a:spcAft>
                <a:spcPts val="600"/>
              </a:spcAft>
              <a:buNone/>
            </a:pPr>
            <a:r>
              <a:rPr lang="en" sz="1600" dirty="0">
                <a:solidFill>
                  <a:srgbClr val="000000"/>
                </a:solidFill>
                <a:latin typeface="Arial"/>
                <a:ea typeface="Arial"/>
                <a:cs typeface="Arial"/>
                <a:sym typeface="Arial"/>
              </a:rPr>
              <a:t> Conclusion </a:t>
            </a:r>
            <a:endParaRPr sz="1600" dirty="0"/>
          </a:p>
        </p:txBody>
      </p:sp>
      <p:sp>
        <p:nvSpPr>
          <p:cNvPr id="6" name="TextBox 5">
            <a:extLst>
              <a:ext uri="{FF2B5EF4-FFF2-40B4-BE49-F238E27FC236}">
                <a16:creationId xmlns:a16="http://schemas.microsoft.com/office/drawing/2014/main" id="{57016F3F-698C-4A0F-A288-1B30D83D2C4A}"/>
              </a:ext>
            </a:extLst>
          </p:cNvPr>
          <p:cNvSpPr txBox="1"/>
          <p:nvPr/>
        </p:nvSpPr>
        <p:spPr>
          <a:xfrm>
            <a:off x="186611" y="697869"/>
            <a:ext cx="8733454" cy="2835071"/>
          </a:xfrm>
          <a:prstGeom prst="rect">
            <a:avLst/>
          </a:prstGeom>
          <a:noFill/>
        </p:spPr>
        <p:txBody>
          <a:bodyPr wrap="square">
            <a:spAutoFit/>
          </a:bodyPr>
          <a:lstStyle/>
          <a:p>
            <a:pPr marR="0" lvl="0" algn="just">
              <a:lnSpc>
                <a:spcPct val="115000"/>
              </a:lnSpc>
              <a:spcBef>
                <a:spcPts val="0"/>
              </a:spcBef>
              <a:spcAft>
                <a:spcPts val="0"/>
              </a:spcAft>
            </a:pPr>
            <a:endParaRPr lang="en-US" sz="1600" dirty="0">
              <a:latin typeface="Arial Narrow" panose="020B0606020202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 models have been developed for each type of avocado (conventional price, conventional volume, organic price, organic volume).</a:t>
            </a:r>
          </a:p>
          <a:p>
            <a:pPr marR="0" lvl="0" algn="just">
              <a:lnSpc>
                <a:spcPct val="115000"/>
              </a:lnSpc>
              <a:spcBef>
                <a:spcPts val="0"/>
              </a:spcBef>
              <a:spcAft>
                <a:spcPts val="0"/>
              </a:spcAft>
            </a:pPr>
            <a:endParaRPr lang="en-US" sz="1600" dirty="0">
              <a:latin typeface="Arial Narrow" panose="020B0606020202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Our models did good. </a:t>
            </a:r>
          </a:p>
          <a:p>
            <a:pPr marL="342900" marR="0" lvl="0" indent="-342900" algn="just">
              <a:lnSpc>
                <a:spcPct val="115000"/>
              </a:lnSpc>
              <a:spcBef>
                <a:spcPts val="0"/>
              </a:spcBef>
              <a:spcAft>
                <a:spcPts val="0"/>
              </a:spcAft>
              <a:buFont typeface="Arial Narrow" panose="020B0606020202030204" pitchFamily="34" charset="0"/>
              <a:buChar char="-"/>
            </a:pPr>
            <a:endParaRPr lang="en-US" sz="1600" dirty="0">
              <a:latin typeface="Arial Narrow" panose="020B0606020202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The predicted prices of avocados (conventional and organic) are close to real values. </a:t>
            </a:r>
          </a:p>
          <a:p>
            <a:pPr marL="342900" marR="0" lvl="0" indent="-342900" algn="just">
              <a:lnSpc>
                <a:spcPct val="115000"/>
              </a:lnSpc>
              <a:spcBef>
                <a:spcPts val="0"/>
              </a:spcBef>
              <a:spcAft>
                <a:spcPts val="0"/>
              </a:spcAft>
              <a:buFont typeface="Arial Narrow" panose="020B0606020202030204" pitchFamily="34" charset="0"/>
              <a:buChar char="-"/>
            </a:pPr>
            <a:endParaRPr lang="en-US" sz="1600" dirty="0">
              <a:latin typeface="Arial Narrow" panose="020B0606020202030204" pitchFamily="34" charset="0"/>
              <a:ea typeface="Arial Narrow" panose="020B0606020202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Narrow" panose="020B0606020202030204" pitchFamily="34" charset="0"/>
              <a:buChar char="-"/>
            </a:pPr>
            <a:r>
              <a:rPr lang="en-US" sz="1600" dirty="0">
                <a:latin typeface="Arial Narrow" panose="020B0606020202030204" pitchFamily="34" charset="0"/>
                <a:ea typeface="Arial Narrow" panose="020B0606020202030204" pitchFamily="34" charset="0"/>
                <a:cs typeface="Arial Narrow" panose="020B0606020202030204" pitchFamily="34" charset="0"/>
              </a:rPr>
              <a:t>T</a:t>
            </a:r>
            <a:r>
              <a:rPr lang="en-US" sz="1600" dirty="0">
                <a:effectLst/>
                <a:latin typeface="Arial Narrow" panose="020B0606020202030204" pitchFamily="34" charset="0"/>
                <a:ea typeface="Arial Narrow" panose="020B0606020202030204" pitchFamily="34" charset="0"/>
                <a:cs typeface="Arial Narrow" panose="020B0606020202030204" pitchFamily="34" charset="0"/>
              </a:rPr>
              <a:t>he average of the difference between this value (pred – actual) MAE is 0.063</a:t>
            </a:r>
            <a:endParaRPr lang="en-US" sz="1600" dirty="0">
              <a:effectLst/>
              <a:latin typeface="Arial Narrow" panose="020B0606020202030204" pitchFamily="34" charset="0"/>
              <a:ea typeface="Arial" panose="020B0604020202020204" pitchFamily="34" charset="0"/>
            </a:endParaRPr>
          </a:p>
          <a:p>
            <a:pPr marL="342900" marR="0" lvl="0" indent="-342900" algn="just">
              <a:lnSpc>
                <a:spcPct val="115000"/>
              </a:lnSpc>
              <a:spcBef>
                <a:spcPts val="0"/>
              </a:spcBef>
              <a:spcAft>
                <a:spcPts val="0"/>
              </a:spcAft>
              <a:buFont typeface="Arial Narrow" panose="020B0606020202030204" pitchFamily="34" charset="0"/>
              <a:buChar char="-"/>
            </a:pPr>
            <a:endParaRPr lang="en-US" sz="1200" dirty="0">
              <a:effectLst/>
              <a:latin typeface="Arial" panose="020B0604020202020204" pitchFamily="34" charset="0"/>
              <a:ea typeface="Arial Narrow" panose="020B0606020202030204" pitchFamily="34" charset="0"/>
              <a:cs typeface="Arial Narrow" panose="020B0606020202030204" pitchFamily="34" charset="0"/>
            </a:endParaRPr>
          </a:p>
        </p:txBody>
      </p:sp>
    </p:spTree>
    <p:extLst>
      <p:ext uri="{BB962C8B-B14F-4D97-AF65-F5344CB8AC3E}">
        <p14:creationId xmlns:p14="http://schemas.microsoft.com/office/powerpoint/2010/main" val="231901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 name="TextBox 2">
            <a:extLst>
              <a:ext uri="{FF2B5EF4-FFF2-40B4-BE49-F238E27FC236}">
                <a16:creationId xmlns:a16="http://schemas.microsoft.com/office/drawing/2014/main" id="{E1E0B02A-3CF4-4DE4-9899-1FBF90A63945}"/>
              </a:ext>
            </a:extLst>
          </p:cNvPr>
          <p:cNvSpPr txBox="1"/>
          <p:nvPr/>
        </p:nvSpPr>
        <p:spPr>
          <a:xfrm>
            <a:off x="354562" y="1035699"/>
            <a:ext cx="8266923" cy="3000373"/>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Before covid 19, the price and volume of avocado was constantly increasing. </a:t>
            </a:r>
          </a:p>
          <a:p>
            <a:pPr marL="0" marR="0">
              <a:lnSpc>
                <a:spcPct val="150000"/>
              </a:lnSpc>
              <a:spcBef>
                <a:spcPts val="0"/>
              </a:spcBef>
              <a:spcAft>
                <a:spcPts val="0"/>
              </a:spcAft>
            </a:pPr>
            <a:endParaRPr lang="en-US" sz="1600" dirty="0">
              <a:latin typeface="Arial Narrow" panose="020B0606020202030204" pitchFamily="34" charset="0"/>
              <a:ea typeface="Arial Narrow" panose="020B0606020202030204" pitchFamily="34" charset="0"/>
              <a:cs typeface="Arial Narrow" panose="020B0606020202030204" pitchFamily="34" charset="0"/>
            </a:endParaRPr>
          </a:p>
          <a:p>
            <a:pPr marL="0" marR="0">
              <a:lnSpc>
                <a:spcPct val="150000"/>
              </a:lnSpc>
              <a:spcBef>
                <a:spcPts val="0"/>
              </a:spcBef>
              <a:spcAft>
                <a:spcPts val="0"/>
              </a:spcAft>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The marketing of avocado was affected between 2019 and 2021.  </a:t>
            </a:r>
          </a:p>
          <a:p>
            <a:pPr marL="0" marR="0">
              <a:lnSpc>
                <a:spcPct val="150000"/>
              </a:lnSpc>
              <a:spcBef>
                <a:spcPts val="0"/>
              </a:spcBef>
              <a:spcAft>
                <a:spcPts val="0"/>
              </a:spcAft>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0" marR="0">
              <a:lnSpc>
                <a:spcPct val="150000"/>
              </a:lnSpc>
              <a:spcBef>
                <a:spcPts val="0"/>
              </a:spcBef>
              <a:spcAft>
                <a:spcPts val="0"/>
              </a:spcAft>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With time series analysis, this had a considerable impact on forecasting the future value of 2022. </a:t>
            </a:r>
          </a:p>
          <a:p>
            <a:pPr marL="0" marR="0">
              <a:lnSpc>
                <a:spcPct val="150000"/>
              </a:lnSpc>
              <a:spcBef>
                <a:spcPts val="0"/>
              </a:spcBef>
              <a:spcAft>
                <a:spcPts val="0"/>
              </a:spcAft>
            </a:pP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0" marR="0">
              <a:lnSpc>
                <a:spcPct val="150000"/>
              </a:lnSpc>
              <a:spcBef>
                <a:spcPts val="0"/>
              </a:spcBef>
              <a:spcAft>
                <a:spcPts val="0"/>
              </a:spcAft>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If considering that everything is back to normal (less impact of covid 19), we can suggest to the company to revise the prices of avocado considering the local trend, and the values of the upper limit of the price.</a:t>
            </a:r>
          </a:p>
        </p:txBody>
      </p:sp>
      <p:sp>
        <p:nvSpPr>
          <p:cNvPr id="4" name="Google Shape;381;p65">
            <a:extLst>
              <a:ext uri="{FF2B5EF4-FFF2-40B4-BE49-F238E27FC236}">
                <a16:creationId xmlns:a16="http://schemas.microsoft.com/office/drawing/2014/main" id="{9BE5C9B5-7F52-4A52-8398-2AF3C936E38C}"/>
              </a:ext>
            </a:extLst>
          </p:cNvPr>
          <p:cNvSpPr txBox="1">
            <a:spLocks/>
          </p:cNvSpPr>
          <p:nvPr/>
        </p:nvSpPr>
        <p:spPr>
          <a:xfrm>
            <a:off x="261257" y="126268"/>
            <a:ext cx="3319200" cy="434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Bef>
                <a:spcPts val="500"/>
              </a:spcBef>
              <a:spcAft>
                <a:spcPts val="600"/>
              </a:spcAft>
            </a:pPr>
            <a:r>
              <a:rPr lang="en-US" sz="1600" b="1" dirty="0"/>
              <a:t> Conclusion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ED48-20C7-4F24-B21D-4512043437C2}"/>
              </a:ext>
            </a:extLst>
          </p:cNvPr>
          <p:cNvSpPr txBox="1"/>
          <p:nvPr/>
        </p:nvSpPr>
        <p:spPr>
          <a:xfrm>
            <a:off x="1838130" y="2371695"/>
            <a:ext cx="4572000" cy="400110"/>
          </a:xfrm>
          <a:prstGeom prst="rect">
            <a:avLst/>
          </a:prstGeom>
          <a:noFill/>
        </p:spPr>
        <p:txBody>
          <a:bodyPr wrap="square">
            <a:spAutoFit/>
          </a:bodyPr>
          <a:lstStyle/>
          <a:p>
            <a:pPr algn="ctr"/>
            <a:r>
              <a:rPr lang="en-US" sz="2000" b="1" dirty="0"/>
              <a:t>THANK You </a:t>
            </a:r>
          </a:p>
        </p:txBody>
      </p:sp>
    </p:spTree>
    <p:extLst>
      <p:ext uri="{BB962C8B-B14F-4D97-AF65-F5344CB8AC3E}">
        <p14:creationId xmlns:p14="http://schemas.microsoft.com/office/powerpoint/2010/main" val="177518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60475" y="95999"/>
            <a:ext cx="3792400" cy="509875"/>
          </a:xfrm>
          <a:prstGeom prst="rect">
            <a:avLst/>
          </a:prstGeom>
        </p:spPr>
        <p:txBody>
          <a:bodyPr spcFirstLastPara="1" wrap="square" lIns="91425" tIns="91425" rIns="91425" bIns="91425" anchor="t" anchorCtr="0">
            <a:noAutofit/>
          </a:bodyPr>
          <a:lstStyle/>
          <a:p>
            <a:pPr marL="0" lvl="0" indent="0" algn="just" rtl="0">
              <a:lnSpc>
                <a:spcPct val="115000"/>
              </a:lnSpc>
              <a:spcBef>
                <a:spcPts val="500"/>
              </a:spcBef>
              <a:spcAft>
                <a:spcPts val="500"/>
              </a:spcAft>
              <a:buSzPts val="990"/>
              <a:buNone/>
            </a:pPr>
            <a:r>
              <a:rPr lang="en" sz="1400" dirty="0">
                <a:solidFill>
                  <a:srgbClr val="000000"/>
                </a:solidFill>
                <a:latin typeface="+mj-lt"/>
                <a:ea typeface="Arial"/>
                <a:cs typeface="Arial"/>
                <a:sym typeface="Arial"/>
              </a:rPr>
              <a:t>Context and  problem statement </a:t>
            </a:r>
            <a:endParaRPr sz="1400" dirty="0">
              <a:latin typeface="+mj-lt"/>
            </a:endParaRPr>
          </a:p>
        </p:txBody>
      </p:sp>
      <p:sp>
        <p:nvSpPr>
          <p:cNvPr id="80" name="Google Shape;80;p15"/>
          <p:cNvSpPr txBox="1">
            <a:spLocks noGrp="1"/>
          </p:cNvSpPr>
          <p:nvPr>
            <p:ph type="body" idx="1"/>
          </p:nvPr>
        </p:nvSpPr>
        <p:spPr>
          <a:xfrm>
            <a:off x="160475" y="605874"/>
            <a:ext cx="3954325" cy="4080425"/>
          </a:xfrm>
          <a:prstGeom prst="rect">
            <a:avLst/>
          </a:prstGeom>
        </p:spPr>
        <p:txBody>
          <a:bodyPr spcFirstLastPara="1" wrap="square" lIns="91425" tIns="91425" rIns="91425" bIns="91425" anchor="t" anchorCtr="0">
            <a:noAutofit/>
          </a:bodyPr>
          <a:lstStyle/>
          <a:p>
            <a:pPr marL="0" algn="just"/>
            <a:r>
              <a:rPr lang="en-US" sz="1600" dirty="0">
                <a:solidFill>
                  <a:srgbClr val="000000"/>
                </a:solidFill>
                <a:effectLst/>
                <a:latin typeface="Arial Narrow" panose="020B0606020202030204" pitchFamily="34" charset="0"/>
                <a:ea typeface="Arial" panose="020B0604020202020204" pitchFamily="34" charset="0"/>
              </a:rPr>
              <a:t>Avocado for diet, health, nutrition, and food.</a:t>
            </a:r>
          </a:p>
          <a:p>
            <a:pPr marL="0" algn="just"/>
            <a:endParaRPr lang="en-US" sz="1600" dirty="0">
              <a:solidFill>
                <a:srgbClr val="000000"/>
              </a:solidFill>
              <a:effectLst/>
              <a:latin typeface="Arial Narrow" panose="020B0606020202030204" pitchFamily="34" charset="0"/>
              <a:ea typeface="Arial" panose="020B0604020202020204" pitchFamily="34" charset="0"/>
            </a:endParaRPr>
          </a:p>
          <a:p>
            <a:pPr marL="0" algn="just"/>
            <a:r>
              <a:rPr lang="en-US" sz="1600" dirty="0">
                <a:solidFill>
                  <a:srgbClr val="000000"/>
                </a:solidFill>
                <a:latin typeface="Arial Narrow" panose="020B0606020202030204" pitchFamily="34" charset="0"/>
                <a:ea typeface="Arial Narrow"/>
                <a:cs typeface="Arial Narrow"/>
                <a:sym typeface="Arial Narrow"/>
              </a:rPr>
              <a:t>Avocado is rich in B vitamins, vitamin E, vitamin K , folate.</a:t>
            </a:r>
          </a:p>
          <a:p>
            <a:pPr marL="0" indent="0" algn="just">
              <a:buNone/>
            </a:pPr>
            <a:endParaRPr lang="en-US" sz="1600" dirty="0">
              <a:solidFill>
                <a:srgbClr val="000000"/>
              </a:solidFill>
              <a:effectLst/>
              <a:latin typeface="Arial Narrow" panose="020B0606020202030204" pitchFamily="34" charset="0"/>
              <a:ea typeface="Arial" panose="020B0604020202020204" pitchFamily="34" charset="0"/>
            </a:endParaRPr>
          </a:p>
          <a:p>
            <a:pPr marL="0" marR="0" algn="just">
              <a:lnSpc>
                <a:spcPct val="115000"/>
              </a:lnSpc>
              <a:spcBef>
                <a:spcPts val="0"/>
              </a:spcBef>
              <a:spcAft>
                <a:spcPts val="0"/>
              </a:spcAft>
            </a:pPr>
            <a:r>
              <a:rPr lang="en-US" sz="1600" dirty="0">
                <a:solidFill>
                  <a:srgbClr val="000000"/>
                </a:solidFill>
                <a:effectLst/>
                <a:latin typeface="Arial Narrow" panose="020B0606020202030204" pitchFamily="34" charset="0"/>
                <a:ea typeface="Arial" panose="020B0604020202020204" pitchFamily="34" charset="0"/>
              </a:rPr>
              <a:t>U.S. consumption of avocados has generally trended upward since 1970.</a:t>
            </a:r>
          </a:p>
          <a:p>
            <a:pPr marL="0" marR="0" algn="just">
              <a:lnSpc>
                <a:spcPct val="115000"/>
              </a:lnSpc>
              <a:spcBef>
                <a:spcPts val="0"/>
              </a:spcBef>
              <a:spcAft>
                <a:spcPts val="0"/>
              </a:spcAft>
            </a:pPr>
            <a:endParaRPr lang="en-US" sz="1600" dirty="0">
              <a:solidFill>
                <a:srgbClr val="000000"/>
              </a:solidFill>
              <a:effectLst/>
              <a:latin typeface="Arial Narrow" panose="020B0606020202030204" pitchFamily="34" charset="0"/>
              <a:ea typeface="Arial" panose="020B0604020202020204" pitchFamily="34" charset="0"/>
            </a:endParaRPr>
          </a:p>
          <a:p>
            <a:pPr marL="0" marR="0" algn="just">
              <a:lnSpc>
                <a:spcPct val="115000"/>
              </a:lnSpc>
              <a:spcBef>
                <a:spcPts val="0"/>
              </a:spcBef>
              <a:spcAft>
                <a:spcPts val="0"/>
              </a:spcAft>
            </a:pPr>
            <a:r>
              <a:rPr lang="en-US" b="1" dirty="0">
                <a:solidFill>
                  <a:srgbClr val="000000"/>
                </a:solidFill>
                <a:effectLst/>
                <a:latin typeface="Arial Narrow" panose="020B0606020202030204" pitchFamily="34" charset="0"/>
                <a:ea typeface="Arial" panose="020B0604020202020204" pitchFamily="34" charset="0"/>
              </a:rPr>
              <a:t>2.21</a:t>
            </a:r>
            <a:r>
              <a:rPr lang="en-US" sz="1600" dirty="0">
                <a:solidFill>
                  <a:srgbClr val="000000"/>
                </a:solidFill>
                <a:effectLst/>
                <a:latin typeface="Arial Narrow" panose="020B0606020202030204" pitchFamily="34" charset="0"/>
                <a:ea typeface="Arial" panose="020B0604020202020204" pitchFamily="34" charset="0"/>
              </a:rPr>
              <a:t> pounds per capita in </a:t>
            </a:r>
            <a:r>
              <a:rPr lang="en-US" sz="1600" b="1" dirty="0">
                <a:solidFill>
                  <a:srgbClr val="000000"/>
                </a:solidFill>
                <a:effectLst/>
                <a:latin typeface="Arial Narrow" panose="020B0606020202030204" pitchFamily="34" charset="0"/>
                <a:ea typeface="Arial" panose="020B0604020202020204" pitchFamily="34" charset="0"/>
              </a:rPr>
              <a:t>2000 </a:t>
            </a:r>
            <a:r>
              <a:rPr lang="en-US" sz="1600" dirty="0">
                <a:solidFill>
                  <a:srgbClr val="000000"/>
                </a:solidFill>
                <a:effectLst/>
                <a:latin typeface="Arial Narrow" panose="020B0606020202030204" pitchFamily="34" charset="0"/>
                <a:ea typeface="Arial" panose="020B0604020202020204" pitchFamily="34" charset="0"/>
              </a:rPr>
              <a:t>to </a:t>
            </a:r>
            <a:r>
              <a:rPr lang="en-US" sz="2000" b="1" dirty="0">
                <a:solidFill>
                  <a:srgbClr val="000000"/>
                </a:solidFill>
                <a:effectLst/>
                <a:latin typeface="Arial Narrow" panose="020B0606020202030204" pitchFamily="34" charset="0"/>
                <a:ea typeface="Arial" panose="020B0604020202020204" pitchFamily="34" charset="0"/>
              </a:rPr>
              <a:t>7.81</a:t>
            </a:r>
            <a:r>
              <a:rPr lang="en-US" sz="1600" dirty="0">
                <a:solidFill>
                  <a:srgbClr val="000000"/>
                </a:solidFill>
                <a:effectLst/>
                <a:latin typeface="Arial Narrow" panose="020B0606020202030204" pitchFamily="34" charset="0"/>
                <a:ea typeface="Arial" panose="020B0604020202020204" pitchFamily="34" charset="0"/>
              </a:rPr>
              <a:t> pounds per capita in </a:t>
            </a:r>
            <a:r>
              <a:rPr lang="en-US" sz="1600" b="1" dirty="0">
                <a:solidFill>
                  <a:srgbClr val="000000"/>
                </a:solidFill>
                <a:effectLst/>
                <a:latin typeface="Arial Narrow" panose="020B0606020202030204" pitchFamily="34" charset="0"/>
                <a:ea typeface="Arial" panose="020B0604020202020204" pitchFamily="34" charset="0"/>
              </a:rPr>
              <a:t>2019</a:t>
            </a:r>
            <a:r>
              <a:rPr lang="en-US" sz="1600" dirty="0">
                <a:solidFill>
                  <a:srgbClr val="000000"/>
                </a:solidFill>
                <a:effectLst/>
                <a:latin typeface="Arial Narrow" panose="020B0606020202030204" pitchFamily="34" charset="0"/>
                <a:ea typeface="Arial" panose="020B0604020202020204" pitchFamily="34" charset="0"/>
              </a:rPr>
              <a:t> (Statista, 2020).</a:t>
            </a:r>
          </a:p>
          <a:p>
            <a:pPr marL="0" marR="0" indent="0" algn="just">
              <a:lnSpc>
                <a:spcPct val="115000"/>
              </a:lnSpc>
              <a:spcBef>
                <a:spcPts val="0"/>
              </a:spcBef>
              <a:spcAft>
                <a:spcPts val="0"/>
              </a:spcAft>
              <a:buNone/>
            </a:pPr>
            <a:endParaRPr lang="en-US" sz="1600" dirty="0">
              <a:solidFill>
                <a:srgbClr val="000000"/>
              </a:solidFill>
              <a:effectLst/>
              <a:latin typeface="Arial Narrow" panose="020B0606020202030204" pitchFamily="34" charset="0"/>
              <a:ea typeface="Arial" panose="020B0604020202020204" pitchFamily="34" charset="0"/>
            </a:endParaRPr>
          </a:p>
          <a:p>
            <a:pPr marL="0" marR="0" algn="just">
              <a:lnSpc>
                <a:spcPct val="115000"/>
              </a:lnSpc>
              <a:spcBef>
                <a:spcPts val="0"/>
              </a:spcBef>
              <a:spcAft>
                <a:spcPts val="0"/>
              </a:spcAft>
            </a:pPr>
            <a:r>
              <a:rPr lang="en" sz="1600" dirty="0">
                <a:solidFill>
                  <a:srgbClr val="000000"/>
                </a:solidFill>
                <a:latin typeface="Arial Narrow" panose="020B0606020202030204" pitchFamily="34" charset="0"/>
                <a:ea typeface="Arial Narrow"/>
                <a:cs typeface="Arial Narrow"/>
                <a:sym typeface="Arial Narrow"/>
              </a:rPr>
              <a:t>U.S.  produced 206,610 tons (NASS, 2020).</a:t>
            </a:r>
            <a:endParaRPr sz="1600" dirty="0">
              <a:solidFill>
                <a:srgbClr val="000000"/>
              </a:solidFill>
              <a:latin typeface="Arial Narrow" panose="020B0606020202030204" pitchFamily="34" charset="0"/>
              <a:ea typeface="Arial Narrow"/>
              <a:cs typeface="Arial Narrow"/>
              <a:sym typeface="Arial Narrow"/>
            </a:endParaRPr>
          </a:p>
          <a:p>
            <a:pPr marL="0" lvl="0" indent="0" algn="just" rtl="0">
              <a:spcBef>
                <a:spcPts val="500"/>
              </a:spcBef>
              <a:spcAft>
                <a:spcPts val="0"/>
              </a:spcAft>
              <a:buNone/>
            </a:pPr>
            <a:endParaRPr sz="1200" dirty="0">
              <a:solidFill>
                <a:srgbClr val="000000"/>
              </a:solidFill>
              <a:latin typeface="Arial"/>
              <a:ea typeface="Arial"/>
              <a:cs typeface="Arial"/>
              <a:sym typeface="Arial"/>
            </a:endParaRPr>
          </a:p>
          <a:p>
            <a:pPr marL="0" lvl="0" indent="0" algn="just" rtl="0">
              <a:spcBef>
                <a:spcPts val="500"/>
              </a:spcBef>
              <a:spcAft>
                <a:spcPts val="0"/>
              </a:spcAft>
              <a:buNone/>
            </a:pPr>
            <a:endParaRPr sz="1200" dirty="0">
              <a:solidFill>
                <a:srgbClr val="000000"/>
              </a:solidFill>
              <a:latin typeface="Arial"/>
              <a:ea typeface="Arial"/>
              <a:cs typeface="Arial"/>
              <a:sym typeface="Arial"/>
            </a:endParaRPr>
          </a:p>
          <a:p>
            <a:pPr marL="0" lvl="0" indent="0" algn="just" rtl="0">
              <a:spcBef>
                <a:spcPts val="500"/>
              </a:spcBef>
              <a:spcAft>
                <a:spcPts val="500"/>
              </a:spcAft>
              <a:buNone/>
            </a:pPr>
            <a:endParaRPr sz="1200" dirty="0">
              <a:solidFill>
                <a:srgbClr val="000000"/>
              </a:solidFill>
              <a:latin typeface="Arial"/>
              <a:ea typeface="Arial"/>
              <a:cs typeface="Arial"/>
              <a:sym typeface="Arial"/>
            </a:endParaRPr>
          </a:p>
        </p:txBody>
      </p:sp>
      <p:sp>
        <p:nvSpPr>
          <p:cNvPr id="81" name="Google Shape;81;p15"/>
          <p:cNvSpPr txBox="1">
            <a:spLocks noGrp="1"/>
          </p:cNvSpPr>
          <p:nvPr>
            <p:ph type="body" idx="1"/>
          </p:nvPr>
        </p:nvSpPr>
        <p:spPr>
          <a:xfrm>
            <a:off x="4924426" y="530100"/>
            <a:ext cx="3732751" cy="3803775"/>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000000"/>
              </a:buClr>
              <a:buSzPts val="1200"/>
              <a:buFont typeface="Arial"/>
              <a:buChar char="●"/>
            </a:pPr>
            <a:r>
              <a:rPr lang="en" sz="1400" dirty="0">
                <a:solidFill>
                  <a:srgbClr val="00040C"/>
                </a:solidFill>
                <a:latin typeface="+mj-lt"/>
                <a:ea typeface="Times New Roman"/>
                <a:cs typeface="Times New Roman"/>
                <a:sym typeface="Times New Roman"/>
              </a:rPr>
              <a:t>Company based in the region of New York.</a:t>
            </a:r>
          </a:p>
          <a:p>
            <a:pPr marL="152400" lvl="0" indent="0" algn="just" rtl="0">
              <a:lnSpc>
                <a:spcPct val="150000"/>
              </a:lnSpc>
              <a:spcBef>
                <a:spcPts val="0"/>
              </a:spcBef>
              <a:spcAft>
                <a:spcPts val="0"/>
              </a:spcAft>
              <a:buClr>
                <a:srgbClr val="000000"/>
              </a:buClr>
              <a:buSzPts val="1200"/>
              <a:buNone/>
            </a:pPr>
            <a:endParaRPr lang="en" sz="1400" dirty="0">
              <a:solidFill>
                <a:srgbClr val="00040C"/>
              </a:solidFill>
              <a:latin typeface="+mj-lt"/>
              <a:ea typeface="Times New Roman"/>
              <a:cs typeface="Times New Roman"/>
              <a:sym typeface="Times New Roman"/>
            </a:endParaRPr>
          </a:p>
          <a:p>
            <a:pPr indent="-304800" algn="just">
              <a:lnSpc>
                <a:spcPct val="150000"/>
              </a:lnSpc>
              <a:buClr>
                <a:srgbClr val="000000"/>
              </a:buClr>
              <a:buSzPts val="1200"/>
              <a:buFont typeface="Arial"/>
              <a:buChar char="●"/>
            </a:pPr>
            <a:r>
              <a:rPr lang="en-US" sz="1400" dirty="0">
                <a:solidFill>
                  <a:srgbClr val="00040C"/>
                </a:solidFill>
                <a:effectLst/>
                <a:latin typeface="+mj-lt"/>
                <a:ea typeface="Arial Narrow" panose="020B0606020202030204" pitchFamily="34" charset="0"/>
                <a:cs typeface="Arial Narrow" panose="020B0606020202030204" pitchFamily="34" charset="0"/>
              </a:rPr>
              <a:t>what are the expected avocado  prices and quantities to be sold next year that can allow the Company to sign a contract with new producers and increase the price of avocado by 2%?</a:t>
            </a:r>
            <a:endParaRPr lang="en-US" sz="1400" dirty="0">
              <a:solidFill>
                <a:srgbClr val="00040C"/>
              </a:solidFill>
              <a:effectLst/>
              <a:latin typeface="+mj-lt"/>
              <a:ea typeface="Arial" panose="020B0604020202020204" pitchFamily="34" charset="0"/>
            </a:endParaRPr>
          </a:p>
          <a:p>
            <a:pPr marL="457200" lvl="0" indent="-304800" algn="just" rtl="0">
              <a:lnSpc>
                <a:spcPct val="150000"/>
              </a:lnSpc>
              <a:spcBef>
                <a:spcPts val="0"/>
              </a:spcBef>
              <a:spcAft>
                <a:spcPts val="0"/>
              </a:spcAft>
              <a:buClr>
                <a:srgbClr val="000000"/>
              </a:buClr>
              <a:buSzPts val="1200"/>
              <a:buFont typeface="Arial"/>
              <a:buChar char="●"/>
            </a:pPr>
            <a:endParaRPr sz="1400" dirty="0">
              <a:solidFill>
                <a:srgbClr val="00040C"/>
              </a:solidFill>
              <a:latin typeface="+mj-lt"/>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endParaRPr sz="1400" dirty="0">
              <a:solidFill>
                <a:srgbClr val="00040C"/>
              </a:solidFill>
              <a:latin typeface="+mj-lt"/>
              <a:ea typeface="Times New Roman"/>
              <a:cs typeface="Times New Roman"/>
              <a:sym typeface="Times New Roman"/>
            </a:endParaRPr>
          </a:p>
          <a:p>
            <a:pPr marL="0" lvl="0" indent="0" algn="just" rtl="0">
              <a:lnSpc>
                <a:spcPct val="150000"/>
              </a:lnSpc>
              <a:spcBef>
                <a:spcPts val="0"/>
              </a:spcBef>
              <a:spcAft>
                <a:spcPts val="0"/>
              </a:spcAft>
              <a:buNone/>
            </a:pPr>
            <a:endParaRPr sz="1400" dirty="0">
              <a:solidFill>
                <a:srgbClr val="00040C"/>
              </a:solidFill>
              <a:latin typeface="+mj-lt"/>
              <a:ea typeface="Times New Roman"/>
              <a:cs typeface="Times New Roman"/>
              <a:sym typeface="Times New Roman"/>
            </a:endParaRPr>
          </a:p>
          <a:p>
            <a:pPr marL="0" lvl="0" indent="0" algn="just" rtl="0">
              <a:lnSpc>
                <a:spcPct val="150000"/>
              </a:lnSpc>
              <a:spcBef>
                <a:spcPts val="0"/>
              </a:spcBef>
              <a:spcAft>
                <a:spcPts val="0"/>
              </a:spcAft>
              <a:buNone/>
            </a:pPr>
            <a:endParaRPr sz="1400" dirty="0">
              <a:solidFill>
                <a:srgbClr val="00040C"/>
              </a:solidFill>
              <a:latin typeface="+mj-lt"/>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7D87E6-657F-1653-5ECF-875CA32BBB69}"/>
              </a:ext>
            </a:extLst>
          </p:cNvPr>
          <p:cNvSpPr txBox="1"/>
          <p:nvPr/>
        </p:nvSpPr>
        <p:spPr>
          <a:xfrm>
            <a:off x="146461" y="2004365"/>
            <a:ext cx="4350588" cy="1077218"/>
          </a:xfrm>
          <a:prstGeom prst="rect">
            <a:avLst/>
          </a:prstGeom>
          <a:noFill/>
        </p:spPr>
        <p:txBody>
          <a:bodyPr wrap="square">
            <a:spAutoFit/>
          </a:bodyPr>
          <a:lstStyle/>
          <a:p>
            <a:r>
              <a:rPr lang="en-US" sz="1600" dirty="0">
                <a:effectLst/>
                <a:latin typeface="Arial Narrow" panose="020B0606020202030204" pitchFamily="34" charset="0"/>
                <a:ea typeface="Arial Narrow" panose="020B0606020202030204" pitchFamily="34" charset="0"/>
                <a:cs typeface="Arial Narrow" panose="020B0606020202030204" pitchFamily="34" charset="0"/>
              </a:rPr>
              <a:t>Data wrangling:</a:t>
            </a:r>
          </a:p>
          <a:p>
            <a:pPr marL="285750" indent="-285750">
              <a:buFontTx/>
              <a:buChar char="-"/>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renaming of incorrect string;</a:t>
            </a:r>
          </a:p>
          <a:p>
            <a:pPr marL="285750" indent="-285750">
              <a:buFontTx/>
              <a:buChar char="-"/>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indexing date and convert to datetime</a:t>
            </a:r>
            <a:r>
              <a:rPr lang="en-US" sz="1600" dirty="0">
                <a:latin typeface="Arial Narrow" panose="020B0606020202030204" pitchFamily="34" charset="0"/>
                <a:ea typeface="Arial Narrow" panose="020B0606020202030204" pitchFamily="34" charset="0"/>
                <a:cs typeface="Arial Narrow" panose="020B0606020202030204" pitchFamily="34" charset="0"/>
              </a:rPr>
              <a:t>;</a:t>
            </a:r>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pPr marL="285750" indent="-285750">
              <a:buFontTx/>
              <a:buChar char="-"/>
            </a:pPr>
            <a:r>
              <a:rPr lang="en-US" sz="1600" dirty="0">
                <a:effectLst/>
                <a:latin typeface="Arial Narrow" panose="020B0606020202030204" pitchFamily="34" charset="0"/>
                <a:ea typeface="Arial Narrow" panose="020B0606020202030204" pitchFamily="34" charset="0"/>
                <a:cs typeface="Arial Narrow" panose="020B0606020202030204" pitchFamily="34" charset="0"/>
              </a:rPr>
              <a:t>checking for duplicate, missing value and data type.</a:t>
            </a:r>
            <a:endParaRPr lang="en-US" sz="1600" dirty="0"/>
          </a:p>
        </p:txBody>
      </p:sp>
      <p:sp>
        <p:nvSpPr>
          <p:cNvPr id="5" name="TextBox 4">
            <a:extLst>
              <a:ext uri="{FF2B5EF4-FFF2-40B4-BE49-F238E27FC236}">
                <a16:creationId xmlns:a16="http://schemas.microsoft.com/office/drawing/2014/main" id="{B5316D0C-230A-1A71-7F79-DEC414845013}"/>
              </a:ext>
            </a:extLst>
          </p:cNvPr>
          <p:cNvSpPr txBox="1"/>
          <p:nvPr/>
        </p:nvSpPr>
        <p:spPr>
          <a:xfrm>
            <a:off x="221411" y="599504"/>
            <a:ext cx="4350589" cy="584775"/>
          </a:xfrm>
          <a:prstGeom prst="rect">
            <a:avLst/>
          </a:prstGeom>
          <a:noFill/>
        </p:spPr>
        <p:txBody>
          <a:bodyPr wrap="square">
            <a:spAutoFit/>
          </a:bodyPr>
          <a:lstStyle/>
          <a:p>
            <a:endParaRPr lang="en-US" sz="1600" dirty="0">
              <a:effectLst/>
              <a:latin typeface="Arial Narrow" panose="020B0606020202030204" pitchFamily="34" charset="0"/>
              <a:ea typeface="Arial Narrow" panose="020B0606020202030204" pitchFamily="34" charset="0"/>
              <a:cs typeface="Arial Narrow" panose="020B0606020202030204" pitchFamily="34" charset="0"/>
            </a:endParaRPr>
          </a:p>
          <a:p>
            <a:r>
              <a:rPr lang="en-US" sz="1600" dirty="0">
                <a:effectLst/>
                <a:latin typeface="Arial Narrow" panose="020B0606020202030204" pitchFamily="34" charset="0"/>
                <a:ea typeface="Arial Narrow" panose="020B0606020202030204" pitchFamily="34" charset="0"/>
                <a:cs typeface="Arial Narrow" panose="020B0606020202030204" pitchFamily="34" charset="0"/>
              </a:rPr>
              <a:t>Dataset shape  41045 rows and 13 columns. </a:t>
            </a:r>
          </a:p>
        </p:txBody>
      </p:sp>
      <p:sp>
        <p:nvSpPr>
          <p:cNvPr id="6" name="TextBox 5">
            <a:extLst>
              <a:ext uri="{FF2B5EF4-FFF2-40B4-BE49-F238E27FC236}">
                <a16:creationId xmlns:a16="http://schemas.microsoft.com/office/drawing/2014/main" id="{F8681B00-DC95-D6AB-A885-BB2CDA9657EC}"/>
              </a:ext>
            </a:extLst>
          </p:cNvPr>
          <p:cNvSpPr txBox="1"/>
          <p:nvPr/>
        </p:nvSpPr>
        <p:spPr>
          <a:xfrm>
            <a:off x="77362" y="197960"/>
            <a:ext cx="3156492"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Data acquisition and wrangling (1)</a:t>
            </a:r>
          </a:p>
        </p:txBody>
      </p:sp>
      <p:sp>
        <p:nvSpPr>
          <p:cNvPr id="7" name="TextBox 6">
            <a:extLst>
              <a:ext uri="{FF2B5EF4-FFF2-40B4-BE49-F238E27FC236}">
                <a16:creationId xmlns:a16="http://schemas.microsoft.com/office/drawing/2014/main" id="{D2C242A2-8400-D34A-9F6D-3490C8F8C448}"/>
              </a:ext>
            </a:extLst>
          </p:cNvPr>
          <p:cNvSpPr txBox="1"/>
          <p:nvPr/>
        </p:nvSpPr>
        <p:spPr>
          <a:xfrm>
            <a:off x="5324683" y="181999"/>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(1)</a:t>
            </a:r>
          </a:p>
        </p:txBody>
      </p:sp>
      <p:pic>
        <p:nvPicPr>
          <p:cNvPr id="9" name="Picture 8">
            <a:extLst>
              <a:ext uri="{FF2B5EF4-FFF2-40B4-BE49-F238E27FC236}">
                <a16:creationId xmlns:a16="http://schemas.microsoft.com/office/drawing/2014/main" id="{3F4E2607-A817-750E-CB36-C95488D3598A}"/>
              </a:ext>
            </a:extLst>
          </p:cNvPr>
          <p:cNvPicPr>
            <a:picLocks noChangeAspect="1"/>
          </p:cNvPicPr>
          <p:nvPr/>
        </p:nvPicPr>
        <p:blipFill>
          <a:blip r:embed="rId2"/>
          <a:stretch>
            <a:fillRect/>
          </a:stretch>
        </p:blipFill>
        <p:spPr>
          <a:xfrm>
            <a:off x="5010617" y="599504"/>
            <a:ext cx="3364089" cy="3777223"/>
          </a:xfrm>
          <a:prstGeom prst="rect">
            <a:avLst/>
          </a:prstGeom>
        </p:spPr>
      </p:pic>
      <p:sp>
        <p:nvSpPr>
          <p:cNvPr id="13" name="TextBox 12">
            <a:extLst>
              <a:ext uri="{FF2B5EF4-FFF2-40B4-BE49-F238E27FC236}">
                <a16:creationId xmlns:a16="http://schemas.microsoft.com/office/drawing/2014/main" id="{39E1A3D7-0026-6866-F8FC-84A14FB7C499}"/>
              </a:ext>
            </a:extLst>
          </p:cNvPr>
          <p:cNvSpPr txBox="1"/>
          <p:nvPr/>
        </p:nvSpPr>
        <p:spPr>
          <a:xfrm>
            <a:off x="5431008" y="4448579"/>
            <a:ext cx="2278566" cy="307777"/>
          </a:xfrm>
          <a:prstGeom prst="rect">
            <a:avLst/>
          </a:prstGeom>
          <a:noFill/>
        </p:spPr>
        <p:txBody>
          <a:bodyPr wrap="square">
            <a:spAutoFit/>
          </a:bodyPr>
          <a:lstStyle/>
          <a:p>
            <a:r>
              <a:rPr lang="en-US" dirty="0">
                <a:latin typeface="Arial Narrow" panose="020B0606020202030204" pitchFamily="34" charset="0"/>
              </a:rPr>
              <a:t>Conceptual framework for EDA</a:t>
            </a:r>
            <a:endParaRPr lang="en-US" dirty="0"/>
          </a:p>
        </p:txBody>
      </p:sp>
    </p:spTree>
    <p:extLst>
      <p:ext uri="{BB962C8B-B14F-4D97-AF65-F5344CB8AC3E}">
        <p14:creationId xmlns:p14="http://schemas.microsoft.com/office/powerpoint/2010/main" val="409709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rot="16200000">
            <a:off x="2205113" y="-1605518"/>
            <a:ext cx="4616104" cy="8645328"/>
          </a:xfrm>
          <a:prstGeom prst="rect">
            <a:avLst/>
          </a:prstGeom>
          <a:noFill/>
          <a:ln>
            <a:noFill/>
          </a:ln>
        </p:spPr>
      </p:pic>
      <p:sp>
        <p:nvSpPr>
          <p:cNvPr id="4" name="TextBox 3">
            <a:extLst>
              <a:ext uri="{FF2B5EF4-FFF2-40B4-BE49-F238E27FC236}">
                <a16:creationId xmlns:a16="http://schemas.microsoft.com/office/drawing/2014/main" id="{14561C17-61CB-4CF9-B99A-6DE6F4211FC4}"/>
              </a:ext>
            </a:extLst>
          </p:cNvPr>
          <p:cNvSpPr txBox="1"/>
          <p:nvPr/>
        </p:nvSpPr>
        <p:spPr>
          <a:xfrm>
            <a:off x="47625" y="10131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(1)</a:t>
            </a:r>
          </a:p>
        </p:txBody>
      </p:sp>
      <p:sp>
        <p:nvSpPr>
          <p:cNvPr id="9" name="TextBox 8">
            <a:extLst>
              <a:ext uri="{FF2B5EF4-FFF2-40B4-BE49-F238E27FC236}">
                <a16:creationId xmlns:a16="http://schemas.microsoft.com/office/drawing/2014/main" id="{4DDAAE16-69C3-4FB2-9A8E-DC6AE797140C}"/>
              </a:ext>
            </a:extLst>
          </p:cNvPr>
          <p:cNvSpPr txBox="1"/>
          <p:nvPr/>
        </p:nvSpPr>
        <p:spPr>
          <a:xfrm>
            <a:off x="3209926" y="104700"/>
            <a:ext cx="3321600" cy="307777"/>
          </a:xfrm>
          <a:prstGeom prst="rect">
            <a:avLst/>
          </a:prstGeom>
          <a:noFill/>
        </p:spPr>
        <p:txBody>
          <a:bodyPr wrap="square">
            <a:spAutoFit/>
          </a:bodyPr>
          <a:lstStyle/>
          <a:p>
            <a:r>
              <a:rPr lang="en-US" b="1" dirty="0">
                <a:latin typeface="Arial Narrow" panose="020B0606020202030204" pitchFamily="34" charset="0"/>
                <a:ea typeface="Arial Narrow" panose="020B0606020202030204" pitchFamily="34" charset="0"/>
                <a:cs typeface="Arial Narrow" panose="020B0606020202030204" pitchFamily="34" charset="0"/>
              </a:rPr>
              <a:t>P</a:t>
            </a:r>
            <a:r>
              <a:rPr lang="en-US" sz="1400" b="1" dirty="0">
                <a:effectLst/>
                <a:latin typeface="Arial Narrow" panose="020B0606020202030204" pitchFamily="34" charset="0"/>
                <a:ea typeface="Arial Narrow" panose="020B0606020202030204" pitchFamily="34" charset="0"/>
                <a:cs typeface="Arial Narrow" panose="020B0606020202030204" pitchFamily="34" charset="0"/>
              </a:rPr>
              <a:t>rice behavior of avocados in all regions</a:t>
            </a:r>
            <a:endParaRPr lang="en-US"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DBB55D6-044A-F754-3096-DC08F0BE8198}"/>
                  </a:ext>
                </a:extLst>
              </p14:cNvPr>
              <p14:cNvContentPartPr/>
              <p14:nvPr/>
            </p14:nvContentPartPr>
            <p14:xfrm>
              <a:off x="4695980" y="4005574"/>
              <a:ext cx="122040" cy="471240"/>
            </p14:xfrm>
          </p:contentPart>
        </mc:Choice>
        <mc:Fallback xmlns="">
          <p:pic>
            <p:nvPicPr>
              <p:cNvPr id="2" name="Ink 1">
                <a:extLst>
                  <a:ext uri="{FF2B5EF4-FFF2-40B4-BE49-F238E27FC236}">
                    <a16:creationId xmlns:a16="http://schemas.microsoft.com/office/drawing/2014/main" id="{FDBB55D6-044A-F754-3096-DC08F0BE8198}"/>
                  </a:ext>
                </a:extLst>
              </p:cNvPr>
              <p:cNvPicPr/>
              <p:nvPr/>
            </p:nvPicPr>
            <p:blipFill>
              <a:blip r:embed="rId5"/>
              <a:stretch>
                <a:fillRect/>
              </a:stretch>
            </p:blipFill>
            <p:spPr>
              <a:xfrm>
                <a:off x="4687340" y="3996934"/>
                <a:ext cx="13968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A2B98C0-E8E0-AE1D-D2AF-166083D37F24}"/>
                  </a:ext>
                </a:extLst>
              </p14:cNvPr>
              <p14:cNvContentPartPr/>
              <p14:nvPr/>
            </p14:nvContentPartPr>
            <p14:xfrm>
              <a:off x="423860" y="2288374"/>
              <a:ext cx="7916400" cy="343800"/>
            </p14:xfrm>
          </p:contentPart>
        </mc:Choice>
        <mc:Fallback xmlns="">
          <p:pic>
            <p:nvPicPr>
              <p:cNvPr id="3" name="Ink 2">
                <a:extLst>
                  <a:ext uri="{FF2B5EF4-FFF2-40B4-BE49-F238E27FC236}">
                    <a16:creationId xmlns:a16="http://schemas.microsoft.com/office/drawing/2014/main" id="{3A2B98C0-E8E0-AE1D-D2AF-166083D37F24}"/>
                  </a:ext>
                </a:extLst>
              </p:cNvPr>
              <p:cNvPicPr/>
              <p:nvPr/>
            </p:nvPicPr>
            <p:blipFill>
              <a:blip r:embed="rId7"/>
              <a:stretch>
                <a:fillRect/>
              </a:stretch>
            </p:blipFill>
            <p:spPr>
              <a:xfrm>
                <a:off x="414860" y="2279374"/>
                <a:ext cx="79340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A689AEA-AECD-C3C0-99B4-0B6B486101DF}"/>
                  </a:ext>
                </a:extLst>
              </p14:cNvPr>
              <p14:cNvContentPartPr/>
              <p14:nvPr/>
            </p14:nvContentPartPr>
            <p14:xfrm>
              <a:off x="4622900" y="2288734"/>
              <a:ext cx="225360" cy="381600"/>
            </p14:xfrm>
          </p:contentPart>
        </mc:Choice>
        <mc:Fallback xmlns="">
          <p:pic>
            <p:nvPicPr>
              <p:cNvPr id="6" name="Ink 5">
                <a:extLst>
                  <a:ext uri="{FF2B5EF4-FFF2-40B4-BE49-F238E27FC236}">
                    <a16:creationId xmlns:a16="http://schemas.microsoft.com/office/drawing/2014/main" id="{9A689AEA-AECD-C3C0-99B4-0B6B486101DF}"/>
                  </a:ext>
                </a:extLst>
              </p:cNvPr>
              <p:cNvPicPr/>
              <p:nvPr/>
            </p:nvPicPr>
            <p:blipFill>
              <a:blip r:embed="rId9"/>
              <a:stretch>
                <a:fillRect/>
              </a:stretch>
            </p:blipFill>
            <p:spPr>
              <a:xfrm>
                <a:off x="4614260" y="2280094"/>
                <a:ext cx="24300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8C267A4-407B-3CAC-D1BF-58DA36448B32}"/>
                  </a:ext>
                </a:extLst>
              </p14:cNvPr>
              <p14:cNvContentPartPr/>
              <p14:nvPr/>
            </p14:nvContentPartPr>
            <p14:xfrm>
              <a:off x="4720100" y="2661334"/>
              <a:ext cx="98280" cy="1337760"/>
            </p14:xfrm>
          </p:contentPart>
        </mc:Choice>
        <mc:Fallback xmlns="">
          <p:pic>
            <p:nvPicPr>
              <p:cNvPr id="10" name="Ink 9">
                <a:extLst>
                  <a:ext uri="{FF2B5EF4-FFF2-40B4-BE49-F238E27FC236}">
                    <a16:creationId xmlns:a16="http://schemas.microsoft.com/office/drawing/2014/main" id="{A8C267A4-407B-3CAC-D1BF-58DA36448B32}"/>
                  </a:ext>
                </a:extLst>
              </p:cNvPr>
              <p:cNvPicPr/>
              <p:nvPr/>
            </p:nvPicPr>
            <p:blipFill>
              <a:blip r:embed="rId11"/>
              <a:stretch>
                <a:fillRect/>
              </a:stretch>
            </p:blipFill>
            <p:spPr>
              <a:xfrm>
                <a:off x="4711100" y="2652334"/>
                <a:ext cx="115920" cy="135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77A6C51-BA4E-915C-EE2F-6A8E208F72AB}"/>
                  </a:ext>
                </a:extLst>
              </p14:cNvPr>
              <p14:cNvContentPartPr/>
              <p14:nvPr/>
            </p14:nvContentPartPr>
            <p14:xfrm>
              <a:off x="4623260" y="1025134"/>
              <a:ext cx="352440" cy="344880"/>
            </p14:xfrm>
          </p:contentPart>
        </mc:Choice>
        <mc:Fallback xmlns="">
          <p:pic>
            <p:nvPicPr>
              <p:cNvPr id="11" name="Ink 10">
                <a:extLst>
                  <a:ext uri="{FF2B5EF4-FFF2-40B4-BE49-F238E27FC236}">
                    <a16:creationId xmlns:a16="http://schemas.microsoft.com/office/drawing/2014/main" id="{777A6C51-BA4E-915C-EE2F-6A8E208F72AB}"/>
                  </a:ext>
                </a:extLst>
              </p:cNvPr>
              <p:cNvPicPr/>
              <p:nvPr/>
            </p:nvPicPr>
            <p:blipFill>
              <a:blip r:embed="rId13"/>
              <a:stretch>
                <a:fillRect/>
              </a:stretch>
            </p:blipFill>
            <p:spPr>
              <a:xfrm>
                <a:off x="4614260" y="1016134"/>
                <a:ext cx="37008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B256CDD8-D9D9-2FC9-28C7-26662AADE870}"/>
                  </a:ext>
                </a:extLst>
              </p14:cNvPr>
              <p14:cNvContentPartPr/>
              <p14:nvPr/>
            </p14:nvContentPartPr>
            <p14:xfrm>
              <a:off x="4698500" y="1353094"/>
              <a:ext cx="53640" cy="1003320"/>
            </p14:xfrm>
          </p:contentPart>
        </mc:Choice>
        <mc:Fallback xmlns="">
          <p:pic>
            <p:nvPicPr>
              <p:cNvPr id="12" name="Ink 11">
                <a:extLst>
                  <a:ext uri="{FF2B5EF4-FFF2-40B4-BE49-F238E27FC236}">
                    <a16:creationId xmlns:a16="http://schemas.microsoft.com/office/drawing/2014/main" id="{B256CDD8-D9D9-2FC9-28C7-26662AADE870}"/>
                  </a:ext>
                </a:extLst>
              </p:cNvPr>
              <p:cNvPicPr/>
              <p:nvPr/>
            </p:nvPicPr>
            <p:blipFill>
              <a:blip r:embed="rId15"/>
              <a:stretch>
                <a:fillRect/>
              </a:stretch>
            </p:blipFill>
            <p:spPr>
              <a:xfrm>
                <a:off x="4689500" y="1344094"/>
                <a:ext cx="71280" cy="10209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5" name="TextBox 4">
            <a:extLst>
              <a:ext uri="{FF2B5EF4-FFF2-40B4-BE49-F238E27FC236}">
                <a16:creationId xmlns:a16="http://schemas.microsoft.com/office/drawing/2014/main" id="{A432882B-3C0B-44E3-8252-81E03D855620}"/>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(2)</a:t>
            </a:r>
          </a:p>
        </p:txBody>
      </p:sp>
      <p:sp>
        <p:nvSpPr>
          <p:cNvPr id="9" name="TextBox 8">
            <a:extLst>
              <a:ext uri="{FF2B5EF4-FFF2-40B4-BE49-F238E27FC236}">
                <a16:creationId xmlns:a16="http://schemas.microsoft.com/office/drawing/2014/main" id="{A70DBA47-E9DB-4D3D-A6B4-F714672FF258}"/>
              </a:ext>
            </a:extLst>
          </p:cNvPr>
          <p:cNvSpPr txBox="1"/>
          <p:nvPr/>
        </p:nvSpPr>
        <p:spPr>
          <a:xfrm>
            <a:off x="892252" y="658714"/>
            <a:ext cx="2784398" cy="307777"/>
          </a:xfrm>
          <a:prstGeom prst="rect">
            <a:avLst/>
          </a:prstGeom>
          <a:noFill/>
        </p:spPr>
        <p:txBody>
          <a:bodyPr wrap="square">
            <a:spAutoFit/>
          </a:bodyPr>
          <a:lstStyle/>
          <a:p>
            <a:r>
              <a:rPr lang="en-US" b="1" dirty="0">
                <a:latin typeface="Arial Narrow" panose="020B0606020202030204" pitchFamily="34" charset="0"/>
                <a:ea typeface="Arial Narrow" panose="020B0606020202030204" pitchFamily="34" charset="0"/>
                <a:cs typeface="Arial Narrow" panose="020B0606020202030204" pitchFamily="34" charset="0"/>
              </a:rPr>
              <a:t>P</a:t>
            </a:r>
            <a:r>
              <a:rPr lang="en-US" sz="1400" b="1" dirty="0">
                <a:effectLst/>
                <a:latin typeface="Arial Narrow" panose="020B0606020202030204" pitchFamily="34" charset="0"/>
                <a:ea typeface="Arial Narrow" panose="020B0606020202030204" pitchFamily="34" charset="0"/>
                <a:cs typeface="Arial Narrow" panose="020B0606020202030204" pitchFamily="34" charset="0"/>
              </a:rPr>
              <a:t>rice trend of avocados since 2015</a:t>
            </a:r>
            <a:endParaRPr lang="en-US" dirty="0"/>
          </a:p>
        </p:txBody>
      </p:sp>
      <p:pic>
        <p:nvPicPr>
          <p:cNvPr id="10" name="image21.png">
            <a:extLst>
              <a:ext uri="{FF2B5EF4-FFF2-40B4-BE49-F238E27FC236}">
                <a16:creationId xmlns:a16="http://schemas.microsoft.com/office/drawing/2014/main" id="{BCF79B39-AA63-455B-BEAB-BB0700470C00}"/>
              </a:ext>
            </a:extLst>
          </p:cNvPr>
          <p:cNvPicPr/>
          <p:nvPr/>
        </p:nvPicPr>
        <p:blipFill>
          <a:blip r:embed="rId3"/>
          <a:srcRect/>
          <a:stretch>
            <a:fillRect/>
          </a:stretch>
        </p:blipFill>
        <p:spPr>
          <a:xfrm>
            <a:off x="4753535" y="303204"/>
            <a:ext cx="3718635" cy="2177415"/>
          </a:xfrm>
          <a:prstGeom prst="rect">
            <a:avLst/>
          </a:prstGeom>
          <a:ln/>
        </p:spPr>
      </p:pic>
      <p:pic>
        <p:nvPicPr>
          <p:cNvPr id="11" name="image16.png">
            <a:extLst>
              <a:ext uri="{FF2B5EF4-FFF2-40B4-BE49-F238E27FC236}">
                <a16:creationId xmlns:a16="http://schemas.microsoft.com/office/drawing/2014/main" id="{5B0D3F79-CAE2-4110-BD12-4048698DD01E}"/>
              </a:ext>
            </a:extLst>
          </p:cNvPr>
          <p:cNvPicPr/>
          <p:nvPr/>
        </p:nvPicPr>
        <p:blipFill>
          <a:blip r:embed="rId4"/>
          <a:srcRect/>
          <a:stretch>
            <a:fillRect/>
          </a:stretch>
        </p:blipFill>
        <p:spPr>
          <a:xfrm>
            <a:off x="4572000" y="2633145"/>
            <a:ext cx="3900170" cy="2273718"/>
          </a:xfrm>
          <a:prstGeom prst="rect">
            <a:avLst/>
          </a:prstGeom>
          <a:ln/>
        </p:spPr>
      </p:pic>
      <p:pic>
        <p:nvPicPr>
          <p:cNvPr id="12" name="image49.png">
            <a:extLst>
              <a:ext uri="{FF2B5EF4-FFF2-40B4-BE49-F238E27FC236}">
                <a16:creationId xmlns:a16="http://schemas.microsoft.com/office/drawing/2014/main" id="{38F7EC68-E441-4717-BBE8-BE6DF914510E}"/>
              </a:ext>
            </a:extLst>
          </p:cNvPr>
          <p:cNvPicPr/>
          <p:nvPr/>
        </p:nvPicPr>
        <p:blipFill>
          <a:blip r:embed="rId5"/>
          <a:srcRect/>
          <a:stretch>
            <a:fillRect/>
          </a:stretch>
        </p:blipFill>
        <p:spPr>
          <a:xfrm>
            <a:off x="171449" y="1973385"/>
            <a:ext cx="4295620" cy="2963216"/>
          </a:xfrm>
          <a:prstGeom prst="rect">
            <a:avLst/>
          </a:prstGeom>
          <a:ln/>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C6EB638-1EF1-AEE9-AFCA-45B3F7E75BF5}"/>
                  </a:ext>
                </a:extLst>
              </p14:cNvPr>
              <p14:cNvContentPartPr/>
              <p14:nvPr/>
            </p14:nvContentPartPr>
            <p14:xfrm>
              <a:off x="2274705" y="3404500"/>
              <a:ext cx="32040" cy="423360"/>
            </p14:xfrm>
          </p:contentPart>
        </mc:Choice>
        <mc:Fallback xmlns="">
          <p:pic>
            <p:nvPicPr>
              <p:cNvPr id="4" name="Ink 3">
                <a:extLst>
                  <a:ext uri="{FF2B5EF4-FFF2-40B4-BE49-F238E27FC236}">
                    <a16:creationId xmlns:a16="http://schemas.microsoft.com/office/drawing/2014/main" id="{AC6EB638-1EF1-AEE9-AFCA-45B3F7E75BF5}"/>
                  </a:ext>
                </a:extLst>
              </p:cNvPr>
              <p:cNvPicPr/>
              <p:nvPr/>
            </p:nvPicPr>
            <p:blipFill>
              <a:blip r:embed="rId7"/>
              <a:stretch>
                <a:fillRect/>
              </a:stretch>
            </p:blipFill>
            <p:spPr>
              <a:xfrm>
                <a:off x="2265705" y="3395860"/>
                <a:ext cx="49680" cy="441000"/>
              </a:xfrm>
              <a:prstGeom prst="rect">
                <a:avLst/>
              </a:prstGeom>
            </p:spPr>
          </p:pic>
        </mc:Fallback>
      </mc:AlternateContent>
      <p:grpSp>
        <p:nvGrpSpPr>
          <p:cNvPr id="8" name="Group 7">
            <a:extLst>
              <a:ext uri="{FF2B5EF4-FFF2-40B4-BE49-F238E27FC236}">
                <a16:creationId xmlns:a16="http://schemas.microsoft.com/office/drawing/2014/main" id="{3B5DD4F5-F093-7655-842C-BE8590B98AB0}"/>
              </a:ext>
            </a:extLst>
          </p:cNvPr>
          <p:cNvGrpSpPr/>
          <p:nvPr/>
        </p:nvGrpSpPr>
        <p:grpSpPr>
          <a:xfrm>
            <a:off x="2207745" y="3702220"/>
            <a:ext cx="149040" cy="105480"/>
            <a:chOff x="2207745" y="3702220"/>
            <a:chExt cx="149040" cy="10548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8B84D44-57AC-BC7F-B502-198B15AA7A4E}"/>
                    </a:ext>
                  </a:extLst>
                </p14:cNvPr>
                <p14:cNvContentPartPr/>
                <p14:nvPr/>
              </p14:nvContentPartPr>
              <p14:xfrm>
                <a:off x="2207745" y="3702220"/>
                <a:ext cx="90360" cy="102960"/>
              </p14:xfrm>
            </p:contentPart>
          </mc:Choice>
          <mc:Fallback xmlns="">
            <p:pic>
              <p:nvPicPr>
                <p:cNvPr id="6" name="Ink 5">
                  <a:extLst>
                    <a:ext uri="{FF2B5EF4-FFF2-40B4-BE49-F238E27FC236}">
                      <a16:creationId xmlns:a16="http://schemas.microsoft.com/office/drawing/2014/main" id="{88B84D44-57AC-BC7F-B502-198B15AA7A4E}"/>
                    </a:ext>
                  </a:extLst>
                </p:cNvPr>
                <p:cNvPicPr/>
                <p:nvPr/>
              </p:nvPicPr>
              <p:blipFill>
                <a:blip r:embed="rId9"/>
                <a:stretch>
                  <a:fillRect/>
                </a:stretch>
              </p:blipFill>
              <p:spPr>
                <a:xfrm>
                  <a:off x="2199105" y="3693220"/>
                  <a:ext cx="108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9B95EB7-8BA5-7D82-A8FE-6E26AF82A3EE}"/>
                    </a:ext>
                  </a:extLst>
                </p14:cNvPr>
                <p14:cNvContentPartPr/>
                <p14:nvPr/>
              </p14:nvContentPartPr>
              <p14:xfrm>
                <a:off x="2321505" y="3724180"/>
                <a:ext cx="35280" cy="83520"/>
              </p14:xfrm>
            </p:contentPart>
          </mc:Choice>
          <mc:Fallback xmlns="">
            <p:pic>
              <p:nvPicPr>
                <p:cNvPr id="7" name="Ink 6">
                  <a:extLst>
                    <a:ext uri="{FF2B5EF4-FFF2-40B4-BE49-F238E27FC236}">
                      <a16:creationId xmlns:a16="http://schemas.microsoft.com/office/drawing/2014/main" id="{49B95EB7-8BA5-7D82-A8FE-6E26AF82A3EE}"/>
                    </a:ext>
                  </a:extLst>
                </p:cNvPr>
                <p:cNvPicPr/>
                <p:nvPr/>
              </p:nvPicPr>
              <p:blipFill>
                <a:blip r:embed="rId11"/>
                <a:stretch>
                  <a:fillRect/>
                </a:stretch>
              </p:blipFill>
              <p:spPr>
                <a:xfrm>
                  <a:off x="2312505" y="3715540"/>
                  <a:ext cx="52920" cy="101160"/>
                </a:xfrm>
                <a:prstGeom prst="rect">
                  <a:avLst/>
                </a:prstGeom>
              </p:spPr>
            </p:pic>
          </mc:Fallback>
        </mc:AlternateContent>
      </p:grpSp>
      <p:grpSp>
        <p:nvGrpSpPr>
          <p:cNvPr id="18" name="Group 17">
            <a:extLst>
              <a:ext uri="{FF2B5EF4-FFF2-40B4-BE49-F238E27FC236}">
                <a16:creationId xmlns:a16="http://schemas.microsoft.com/office/drawing/2014/main" id="{0752E852-A91E-6DF7-A4D8-73585355A161}"/>
              </a:ext>
            </a:extLst>
          </p:cNvPr>
          <p:cNvGrpSpPr/>
          <p:nvPr/>
        </p:nvGrpSpPr>
        <p:grpSpPr>
          <a:xfrm>
            <a:off x="2825145" y="3538420"/>
            <a:ext cx="1066680" cy="506160"/>
            <a:chOff x="2825145" y="3538420"/>
            <a:chExt cx="1066680" cy="50616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67ADDF8F-BA81-6ABA-23BB-8731C5055DD3}"/>
                    </a:ext>
                  </a:extLst>
                </p14:cNvPr>
                <p14:cNvContentPartPr/>
                <p14:nvPr/>
              </p14:nvContentPartPr>
              <p14:xfrm>
                <a:off x="2825145" y="3538420"/>
                <a:ext cx="1017360" cy="477000"/>
              </p14:xfrm>
            </p:contentPart>
          </mc:Choice>
          <mc:Fallback xmlns="">
            <p:pic>
              <p:nvPicPr>
                <p:cNvPr id="13" name="Ink 12">
                  <a:extLst>
                    <a:ext uri="{FF2B5EF4-FFF2-40B4-BE49-F238E27FC236}">
                      <a16:creationId xmlns:a16="http://schemas.microsoft.com/office/drawing/2014/main" id="{67ADDF8F-BA81-6ABA-23BB-8731C5055DD3}"/>
                    </a:ext>
                  </a:extLst>
                </p:cNvPr>
                <p:cNvPicPr/>
                <p:nvPr/>
              </p:nvPicPr>
              <p:blipFill>
                <a:blip r:embed="rId13"/>
                <a:stretch>
                  <a:fillRect/>
                </a:stretch>
              </p:blipFill>
              <p:spPr>
                <a:xfrm>
                  <a:off x="2816145" y="3529780"/>
                  <a:ext cx="103500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0A8B20D7-204D-0DDA-BBEA-07D35E80B10D}"/>
                    </a:ext>
                  </a:extLst>
                </p14:cNvPr>
                <p14:cNvContentPartPr/>
                <p14:nvPr/>
              </p14:nvContentPartPr>
              <p14:xfrm>
                <a:off x="3791025" y="3932620"/>
                <a:ext cx="100800" cy="92160"/>
              </p14:xfrm>
            </p:contentPart>
          </mc:Choice>
          <mc:Fallback xmlns="">
            <p:pic>
              <p:nvPicPr>
                <p:cNvPr id="15" name="Ink 14">
                  <a:extLst>
                    <a:ext uri="{FF2B5EF4-FFF2-40B4-BE49-F238E27FC236}">
                      <a16:creationId xmlns:a16="http://schemas.microsoft.com/office/drawing/2014/main" id="{0A8B20D7-204D-0DDA-BBEA-07D35E80B10D}"/>
                    </a:ext>
                  </a:extLst>
                </p:cNvPr>
                <p:cNvPicPr/>
                <p:nvPr/>
              </p:nvPicPr>
              <p:blipFill>
                <a:blip r:embed="rId15"/>
                <a:stretch>
                  <a:fillRect/>
                </a:stretch>
              </p:blipFill>
              <p:spPr>
                <a:xfrm>
                  <a:off x="3782385" y="3923620"/>
                  <a:ext cx="1184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B8227FA9-A4FA-0175-8F66-291AA0188836}"/>
                    </a:ext>
                  </a:extLst>
                </p14:cNvPr>
                <p14:cNvContentPartPr/>
                <p14:nvPr/>
              </p14:nvContentPartPr>
              <p14:xfrm>
                <a:off x="3753945" y="4028740"/>
                <a:ext cx="118440" cy="15840"/>
              </p14:xfrm>
            </p:contentPart>
          </mc:Choice>
          <mc:Fallback xmlns="">
            <p:pic>
              <p:nvPicPr>
                <p:cNvPr id="17" name="Ink 16">
                  <a:extLst>
                    <a:ext uri="{FF2B5EF4-FFF2-40B4-BE49-F238E27FC236}">
                      <a16:creationId xmlns:a16="http://schemas.microsoft.com/office/drawing/2014/main" id="{B8227FA9-A4FA-0175-8F66-291AA0188836}"/>
                    </a:ext>
                  </a:extLst>
                </p:cNvPr>
                <p:cNvPicPr/>
                <p:nvPr/>
              </p:nvPicPr>
              <p:blipFill>
                <a:blip r:embed="rId17"/>
                <a:stretch>
                  <a:fillRect/>
                </a:stretch>
              </p:blipFill>
              <p:spPr>
                <a:xfrm>
                  <a:off x="3745305" y="4019740"/>
                  <a:ext cx="136080" cy="33480"/>
                </a:xfrm>
                <a:prstGeom prst="rect">
                  <a:avLst/>
                </a:prstGeom>
              </p:spPr>
            </p:pic>
          </mc:Fallback>
        </mc:AlternateContent>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4" name="TextBox 3">
            <a:extLst>
              <a:ext uri="{FF2B5EF4-FFF2-40B4-BE49-F238E27FC236}">
                <a16:creationId xmlns:a16="http://schemas.microsoft.com/office/drawing/2014/main" id="{6CD0F75F-D4D9-4848-8721-30A525180345}"/>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(2)</a:t>
            </a:r>
          </a:p>
        </p:txBody>
      </p:sp>
      <p:sp>
        <p:nvSpPr>
          <p:cNvPr id="7" name="TextBox 6">
            <a:extLst>
              <a:ext uri="{FF2B5EF4-FFF2-40B4-BE49-F238E27FC236}">
                <a16:creationId xmlns:a16="http://schemas.microsoft.com/office/drawing/2014/main" id="{D448B90D-A01B-4AB8-A63D-E480D4AFC9FC}"/>
              </a:ext>
            </a:extLst>
          </p:cNvPr>
          <p:cNvSpPr txBox="1"/>
          <p:nvPr/>
        </p:nvSpPr>
        <p:spPr>
          <a:xfrm>
            <a:off x="635615" y="720351"/>
            <a:ext cx="4038601" cy="292388"/>
          </a:xfrm>
          <a:prstGeom prst="rect">
            <a:avLst/>
          </a:prstGeom>
          <a:noFill/>
        </p:spPr>
        <p:txBody>
          <a:bodyPr wrap="square">
            <a:spAutoFit/>
          </a:bodyPr>
          <a:lstStyle/>
          <a:p>
            <a:r>
              <a:rPr lang="en-US" sz="1300" b="1" dirty="0">
                <a:latin typeface="Arial" panose="020B0604020202020204" pitchFamily="34" charset="0"/>
                <a:ea typeface="Arial" panose="020B0604020202020204" pitchFamily="34" charset="0"/>
              </a:rPr>
              <a:t>W</a:t>
            </a:r>
            <a:r>
              <a:rPr lang="en-US" sz="1300" b="1" dirty="0">
                <a:effectLst/>
                <a:latin typeface="Arial" panose="020B0604020202020204" pitchFamily="34" charset="0"/>
                <a:ea typeface="Arial" panose="020B0604020202020204" pitchFamily="34" charset="0"/>
              </a:rPr>
              <a:t>eekly trend of avocado prices between years</a:t>
            </a:r>
            <a:endParaRPr lang="en-US" sz="1300" dirty="0"/>
          </a:p>
        </p:txBody>
      </p:sp>
      <p:pic>
        <p:nvPicPr>
          <p:cNvPr id="8" name="image50.png">
            <a:extLst>
              <a:ext uri="{FF2B5EF4-FFF2-40B4-BE49-F238E27FC236}">
                <a16:creationId xmlns:a16="http://schemas.microsoft.com/office/drawing/2014/main" id="{73002094-1277-432A-BD4B-9AA631757E15}"/>
              </a:ext>
            </a:extLst>
          </p:cNvPr>
          <p:cNvPicPr/>
          <p:nvPr/>
        </p:nvPicPr>
        <p:blipFill>
          <a:blip r:embed="rId3"/>
          <a:srcRect/>
          <a:stretch>
            <a:fillRect/>
          </a:stretch>
        </p:blipFill>
        <p:spPr>
          <a:xfrm>
            <a:off x="4674216" y="287504"/>
            <a:ext cx="4330959" cy="2124355"/>
          </a:xfrm>
          <a:prstGeom prst="rect">
            <a:avLst/>
          </a:prstGeom>
          <a:ln/>
        </p:spPr>
      </p:pic>
      <p:pic>
        <p:nvPicPr>
          <p:cNvPr id="9" name="image19.png">
            <a:extLst>
              <a:ext uri="{FF2B5EF4-FFF2-40B4-BE49-F238E27FC236}">
                <a16:creationId xmlns:a16="http://schemas.microsoft.com/office/drawing/2014/main" id="{DC2E78D5-546D-44CB-8C42-C4256A5B0F95}"/>
              </a:ext>
            </a:extLst>
          </p:cNvPr>
          <p:cNvPicPr/>
          <p:nvPr/>
        </p:nvPicPr>
        <p:blipFill>
          <a:blip r:embed="rId4"/>
          <a:srcRect/>
          <a:stretch>
            <a:fillRect/>
          </a:stretch>
        </p:blipFill>
        <p:spPr>
          <a:xfrm>
            <a:off x="4717289" y="2605263"/>
            <a:ext cx="4317622" cy="2280108"/>
          </a:xfrm>
          <a:prstGeom prst="rect">
            <a:avLst/>
          </a:prstGeom>
          <a:ln/>
        </p:spPr>
      </p:pic>
      <p:pic>
        <p:nvPicPr>
          <p:cNvPr id="10" name="image15.png">
            <a:extLst>
              <a:ext uri="{FF2B5EF4-FFF2-40B4-BE49-F238E27FC236}">
                <a16:creationId xmlns:a16="http://schemas.microsoft.com/office/drawing/2014/main" id="{48E05AF6-2AB4-4890-9430-9FF4642BCDD3}"/>
              </a:ext>
            </a:extLst>
          </p:cNvPr>
          <p:cNvPicPr/>
          <p:nvPr/>
        </p:nvPicPr>
        <p:blipFill>
          <a:blip r:embed="rId5"/>
          <a:srcRect/>
          <a:stretch>
            <a:fillRect/>
          </a:stretch>
        </p:blipFill>
        <p:spPr>
          <a:xfrm>
            <a:off x="109089" y="2404830"/>
            <a:ext cx="4527957" cy="2578019"/>
          </a:xfrm>
          <a:prstGeom prst="rect">
            <a:avLst/>
          </a:prstGeom>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431CA7C-A096-2EF0-8849-BCA01E7DF486}"/>
                  </a:ext>
                </a:extLst>
              </p14:cNvPr>
              <p14:cNvContentPartPr/>
              <p14:nvPr/>
            </p14:nvContentPartPr>
            <p14:xfrm>
              <a:off x="3032865" y="4036660"/>
              <a:ext cx="360" cy="360"/>
            </p14:xfrm>
          </p:contentPart>
        </mc:Choice>
        <mc:Fallback xmlns="">
          <p:pic>
            <p:nvPicPr>
              <p:cNvPr id="2" name="Ink 1">
                <a:extLst>
                  <a:ext uri="{FF2B5EF4-FFF2-40B4-BE49-F238E27FC236}">
                    <a16:creationId xmlns:a16="http://schemas.microsoft.com/office/drawing/2014/main" id="{3431CA7C-A096-2EF0-8849-BCA01E7DF486}"/>
                  </a:ext>
                </a:extLst>
              </p:cNvPr>
              <p:cNvPicPr/>
              <p:nvPr/>
            </p:nvPicPr>
            <p:blipFill>
              <a:blip r:embed="rId7"/>
              <a:stretch>
                <a:fillRect/>
              </a:stretch>
            </p:blipFill>
            <p:spPr>
              <a:xfrm>
                <a:off x="3024225" y="4027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9B029B8-5E52-4114-3E9B-B1DBE976D9AA}"/>
                  </a:ext>
                </a:extLst>
              </p14:cNvPr>
              <p14:cNvContentPartPr/>
              <p14:nvPr/>
            </p14:nvContentPartPr>
            <p14:xfrm>
              <a:off x="7976745" y="772900"/>
              <a:ext cx="360" cy="360"/>
            </p14:xfrm>
          </p:contentPart>
        </mc:Choice>
        <mc:Fallback xmlns="">
          <p:pic>
            <p:nvPicPr>
              <p:cNvPr id="3" name="Ink 2">
                <a:extLst>
                  <a:ext uri="{FF2B5EF4-FFF2-40B4-BE49-F238E27FC236}">
                    <a16:creationId xmlns:a16="http://schemas.microsoft.com/office/drawing/2014/main" id="{19B029B8-5E52-4114-3E9B-B1DBE976D9AA}"/>
                  </a:ext>
                </a:extLst>
              </p:cNvPr>
              <p:cNvPicPr/>
              <p:nvPr/>
            </p:nvPicPr>
            <p:blipFill>
              <a:blip r:embed="rId7"/>
              <a:stretch>
                <a:fillRect/>
              </a:stretch>
            </p:blipFill>
            <p:spPr>
              <a:xfrm>
                <a:off x="7967745" y="764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7E6A894C-8661-4ECE-5D96-F8A97A0E009E}"/>
                  </a:ext>
                </a:extLst>
              </p14:cNvPr>
              <p14:cNvContentPartPr/>
              <p14:nvPr/>
            </p14:nvContentPartPr>
            <p14:xfrm>
              <a:off x="7515945" y="1308220"/>
              <a:ext cx="360" cy="360"/>
            </p14:xfrm>
          </p:contentPart>
        </mc:Choice>
        <mc:Fallback xmlns="">
          <p:pic>
            <p:nvPicPr>
              <p:cNvPr id="5" name="Ink 4">
                <a:extLst>
                  <a:ext uri="{FF2B5EF4-FFF2-40B4-BE49-F238E27FC236}">
                    <a16:creationId xmlns:a16="http://schemas.microsoft.com/office/drawing/2014/main" id="{7E6A894C-8661-4ECE-5D96-F8A97A0E009E}"/>
                  </a:ext>
                </a:extLst>
              </p:cNvPr>
              <p:cNvPicPr/>
              <p:nvPr/>
            </p:nvPicPr>
            <p:blipFill>
              <a:blip r:embed="rId7"/>
              <a:stretch>
                <a:fillRect/>
              </a:stretch>
            </p:blipFill>
            <p:spPr>
              <a:xfrm>
                <a:off x="7506945" y="12995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CCD7C64-5656-BE96-7A8D-4C4E4705A909}"/>
                  </a:ext>
                </a:extLst>
              </p14:cNvPr>
              <p14:cNvContentPartPr/>
              <p14:nvPr/>
            </p14:nvContentPartPr>
            <p14:xfrm>
              <a:off x="6511905" y="1791340"/>
              <a:ext cx="360" cy="360"/>
            </p14:xfrm>
          </p:contentPart>
        </mc:Choice>
        <mc:Fallback xmlns="">
          <p:pic>
            <p:nvPicPr>
              <p:cNvPr id="6" name="Ink 5">
                <a:extLst>
                  <a:ext uri="{FF2B5EF4-FFF2-40B4-BE49-F238E27FC236}">
                    <a16:creationId xmlns:a16="http://schemas.microsoft.com/office/drawing/2014/main" id="{CCCD7C64-5656-BE96-7A8D-4C4E4705A909}"/>
                  </a:ext>
                </a:extLst>
              </p:cNvPr>
              <p:cNvPicPr/>
              <p:nvPr/>
            </p:nvPicPr>
            <p:blipFill>
              <a:blip r:embed="rId7"/>
              <a:stretch>
                <a:fillRect/>
              </a:stretch>
            </p:blipFill>
            <p:spPr>
              <a:xfrm>
                <a:off x="6503265" y="1782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3691888-1521-A37A-C1F5-DC50FB04EBBB}"/>
                  </a:ext>
                </a:extLst>
              </p14:cNvPr>
              <p14:cNvContentPartPr/>
              <p14:nvPr/>
            </p14:nvContentPartPr>
            <p14:xfrm>
              <a:off x="4095945" y="2274820"/>
              <a:ext cx="360" cy="360"/>
            </p14:xfrm>
          </p:contentPart>
        </mc:Choice>
        <mc:Fallback xmlns="">
          <p:pic>
            <p:nvPicPr>
              <p:cNvPr id="11" name="Ink 10">
                <a:extLst>
                  <a:ext uri="{FF2B5EF4-FFF2-40B4-BE49-F238E27FC236}">
                    <a16:creationId xmlns:a16="http://schemas.microsoft.com/office/drawing/2014/main" id="{A3691888-1521-A37A-C1F5-DC50FB04EBBB}"/>
                  </a:ext>
                </a:extLst>
              </p:cNvPr>
              <p:cNvPicPr/>
              <p:nvPr/>
            </p:nvPicPr>
            <p:blipFill>
              <a:blip r:embed="rId7"/>
              <a:stretch>
                <a:fillRect/>
              </a:stretch>
            </p:blipFill>
            <p:spPr>
              <a:xfrm>
                <a:off x="4087305" y="2265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30C103B-AFF0-A9FC-9399-BD2B135461D6}"/>
                  </a:ext>
                </a:extLst>
              </p14:cNvPr>
              <p14:cNvContentPartPr/>
              <p14:nvPr/>
            </p14:nvContentPartPr>
            <p14:xfrm>
              <a:off x="2713185" y="1828654"/>
              <a:ext cx="360" cy="360"/>
            </p14:xfrm>
          </p:contentPart>
        </mc:Choice>
        <mc:Fallback xmlns="">
          <p:pic>
            <p:nvPicPr>
              <p:cNvPr id="12" name="Ink 11">
                <a:extLst>
                  <a:ext uri="{FF2B5EF4-FFF2-40B4-BE49-F238E27FC236}">
                    <a16:creationId xmlns:a16="http://schemas.microsoft.com/office/drawing/2014/main" id="{730C103B-AFF0-A9FC-9399-BD2B135461D6}"/>
                  </a:ext>
                </a:extLst>
              </p:cNvPr>
              <p:cNvPicPr/>
              <p:nvPr/>
            </p:nvPicPr>
            <p:blipFill>
              <a:blip r:embed="rId7"/>
              <a:stretch>
                <a:fillRect/>
              </a:stretch>
            </p:blipFill>
            <p:spPr>
              <a:xfrm>
                <a:off x="2704545" y="182001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DFACD8BC-DE5D-2D8B-CFDA-3C6FE7853DB2}"/>
                  </a:ext>
                </a:extLst>
              </p14:cNvPr>
              <p14:cNvContentPartPr/>
              <p14:nvPr/>
            </p14:nvContentPartPr>
            <p14:xfrm>
              <a:off x="5501385" y="2267494"/>
              <a:ext cx="360" cy="360"/>
            </p14:xfrm>
          </p:contentPart>
        </mc:Choice>
        <mc:Fallback xmlns="">
          <p:pic>
            <p:nvPicPr>
              <p:cNvPr id="13" name="Ink 12">
                <a:extLst>
                  <a:ext uri="{FF2B5EF4-FFF2-40B4-BE49-F238E27FC236}">
                    <a16:creationId xmlns:a16="http://schemas.microsoft.com/office/drawing/2014/main" id="{DFACD8BC-DE5D-2D8B-CFDA-3C6FE7853DB2}"/>
                  </a:ext>
                </a:extLst>
              </p:cNvPr>
              <p:cNvPicPr/>
              <p:nvPr/>
            </p:nvPicPr>
            <p:blipFill>
              <a:blip r:embed="rId7"/>
              <a:stretch>
                <a:fillRect/>
              </a:stretch>
            </p:blipFill>
            <p:spPr>
              <a:xfrm>
                <a:off x="5492385" y="22584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D0F7A05-557A-D0E8-3683-068273858851}"/>
                  </a:ext>
                </a:extLst>
              </p14:cNvPr>
              <p14:cNvContentPartPr/>
              <p14:nvPr/>
            </p14:nvContentPartPr>
            <p14:xfrm>
              <a:off x="5582745" y="2155894"/>
              <a:ext cx="360" cy="360"/>
            </p14:xfrm>
          </p:contentPart>
        </mc:Choice>
        <mc:Fallback xmlns="">
          <p:pic>
            <p:nvPicPr>
              <p:cNvPr id="14" name="Ink 13">
                <a:extLst>
                  <a:ext uri="{FF2B5EF4-FFF2-40B4-BE49-F238E27FC236}">
                    <a16:creationId xmlns:a16="http://schemas.microsoft.com/office/drawing/2014/main" id="{DD0F7A05-557A-D0E8-3683-068273858851}"/>
                  </a:ext>
                </a:extLst>
              </p:cNvPr>
              <p:cNvPicPr/>
              <p:nvPr/>
            </p:nvPicPr>
            <p:blipFill>
              <a:blip r:embed="rId7"/>
              <a:stretch>
                <a:fillRect/>
              </a:stretch>
            </p:blipFill>
            <p:spPr>
              <a:xfrm>
                <a:off x="5574105" y="2146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22CA7057-9906-07C7-CB77-082C0D45CA9A}"/>
                  </a:ext>
                </a:extLst>
              </p14:cNvPr>
              <p14:cNvContentPartPr/>
              <p14:nvPr/>
            </p14:nvContentPartPr>
            <p14:xfrm>
              <a:off x="5523345" y="1940254"/>
              <a:ext cx="360" cy="360"/>
            </p14:xfrm>
          </p:contentPart>
        </mc:Choice>
        <mc:Fallback xmlns="">
          <p:pic>
            <p:nvPicPr>
              <p:cNvPr id="15" name="Ink 14">
                <a:extLst>
                  <a:ext uri="{FF2B5EF4-FFF2-40B4-BE49-F238E27FC236}">
                    <a16:creationId xmlns:a16="http://schemas.microsoft.com/office/drawing/2014/main" id="{22CA7057-9906-07C7-CB77-082C0D45CA9A}"/>
                  </a:ext>
                </a:extLst>
              </p:cNvPr>
              <p:cNvPicPr/>
              <p:nvPr/>
            </p:nvPicPr>
            <p:blipFill>
              <a:blip r:embed="rId7"/>
              <a:stretch>
                <a:fillRect/>
              </a:stretch>
            </p:blipFill>
            <p:spPr>
              <a:xfrm>
                <a:off x="5514705" y="19312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A26C40D6-DA95-0916-E8C1-57805E30834C}"/>
                  </a:ext>
                </a:extLst>
              </p14:cNvPr>
              <p14:cNvContentPartPr/>
              <p14:nvPr/>
            </p14:nvContentPartPr>
            <p14:xfrm>
              <a:off x="2579625" y="371500"/>
              <a:ext cx="360" cy="360"/>
            </p14:xfrm>
          </p:contentPart>
        </mc:Choice>
        <mc:Fallback xmlns="">
          <p:pic>
            <p:nvPicPr>
              <p:cNvPr id="19" name="Ink 18">
                <a:extLst>
                  <a:ext uri="{FF2B5EF4-FFF2-40B4-BE49-F238E27FC236}">
                    <a16:creationId xmlns:a16="http://schemas.microsoft.com/office/drawing/2014/main" id="{A26C40D6-DA95-0916-E8C1-57805E30834C}"/>
                  </a:ext>
                </a:extLst>
              </p:cNvPr>
              <p:cNvPicPr/>
              <p:nvPr/>
            </p:nvPicPr>
            <p:blipFill>
              <a:blip r:embed="rId17"/>
              <a:stretch>
                <a:fillRect/>
              </a:stretch>
            </p:blipFill>
            <p:spPr>
              <a:xfrm>
                <a:off x="2570625" y="362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5065FE8F-5ECD-5615-FF16-B6C0E8B7203F}"/>
                  </a:ext>
                </a:extLst>
              </p14:cNvPr>
              <p14:cNvContentPartPr/>
              <p14:nvPr/>
            </p14:nvContentPartPr>
            <p14:xfrm>
              <a:off x="3412305" y="3345460"/>
              <a:ext cx="1197360" cy="360"/>
            </p14:xfrm>
          </p:contentPart>
        </mc:Choice>
        <mc:Fallback xmlns="">
          <p:pic>
            <p:nvPicPr>
              <p:cNvPr id="20" name="Ink 19">
                <a:extLst>
                  <a:ext uri="{FF2B5EF4-FFF2-40B4-BE49-F238E27FC236}">
                    <a16:creationId xmlns:a16="http://schemas.microsoft.com/office/drawing/2014/main" id="{5065FE8F-5ECD-5615-FF16-B6C0E8B7203F}"/>
                  </a:ext>
                </a:extLst>
              </p:cNvPr>
              <p:cNvPicPr/>
              <p:nvPr/>
            </p:nvPicPr>
            <p:blipFill>
              <a:blip r:embed="rId19"/>
              <a:stretch>
                <a:fillRect/>
              </a:stretch>
            </p:blipFill>
            <p:spPr>
              <a:xfrm>
                <a:off x="3403305" y="3336460"/>
                <a:ext cx="1215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42B3CF1E-9E26-5DDB-7EE0-DBAF72649C7D}"/>
                  </a:ext>
                </a:extLst>
              </p14:cNvPr>
              <p14:cNvContentPartPr/>
              <p14:nvPr/>
            </p14:nvContentPartPr>
            <p14:xfrm>
              <a:off x="3635145" y="3873220"/>
              <a:ext cx="1002960" cy="8640"/>
            </p14:xfrm>
          </p:contentPart>
        </mc:Choice>
        <mc:Fallback xmlns="">
          <p:pic>
            <p:nvPicPr>
              <p:cNvPr id="21" name="Ink 20">
                <a:extLst>
                  <a:ext uri="{FF2B5EF4-FFF2-40B4-BE49-F238E27FC236}">
                    <a16:creationId xmlns:a16="http://schemas.microsoft.com/office/drawing/2014/main" id="{42B3CF1E-9E26-5DDB-7EE0-DBAF72649C7D}"/>
                  </a:ext>
                </a:extLst>
              </p:cNvPr>
              <p:cNvPicPr/>
              <p:nvPr/>
            </p:nvPicPr>
            <p:blipFill>
              <a:blip r:embed="rId21"/>
              <a:stretch>
                <a:fillRect/>
              </a:stretch>
            </p:blipFill>
            <p:spPr>
              <a:xfrm>
                <a:off x="3626505" y="3864220"/>
                <a:ext cx="1020600" cy="26280"/>
              </a:xfrm>
              <a:prstGeom prst="rect">
                <a:avLst/>
              </a:prstGeom>
            </p:spPr>
          </p:pic>
        </mc:Fallback>
      </mc:AlternateContent>
      <p:grpSp>
        <p:nvGrpSpPr>
          <p:cNvPr id="24" name="Group 23">
            <a:extLst>
              <a:ext uri="{FF2B5EF4-FFF2-40B4-BE49-F238E27FC236}">
                <a16:creationId xmlns:a16="http://schemas.microsoft.com/office/drawing/2014/main" id="{3494700A-A7DE-EC1A-C0E2-32DEC4DC6AE7}"/>
              </a:ext>
            </a:extLst>
          </p:cNvPr>
          <p:cNvGrpSpPr/>
          <p:nvPr/>
        </p:nvGrpSpPr>
        <p:grpSpPr>
          <a:xfrm>
            <a:off x="2958705" y="4780060"/>
            <a:ext cx="230760" cy="256320"/>
            <a:chOff x="2958705" y="4780060"/>
            <a:chExt cx="230760" cy="256320"/>
          </a:xfrm>
        </p:grpSpPr>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FF1F851A-715F-2E61-C590-4D839A8EC47B}"/>
                    </a:ext>
                  </a:extLst>
                </p14:cNvPr>
                <p14:cNvContentPartPr/>
                <p14:nvPr/>
              </p14:nvContentPartPr>
              <p14:xfrm>
                <a:off x="2958705" y="4802020"/>
                <a:ext cx="95400" cy="234360"/>
              </p14:xfrm>
            </p:contentPart>
          </mc:Choice>
          <mc:Fallback xmlns="">
            <p:pic>
              <p:nvPicPr>
                <p:cNvPr id="22" name="Ink 21">
                  <a:extLst>
                    <a:ext uri="{FF2B5EF4-FFF2-40B4-BE49-F238E27FC236}">
                      <a16:creationId xmlns:a16="http://schemas.microsoft.com/office/drawing/2014/main" id="{FF1F851A-715F-2E61-C590-4D839A8EC47B}"/>
                    </a:ext>
                  </a:extLst>
                </p:cNvPr>
                <p:cNvPicPr/>
                <p:nvPr/>
              </p:nvPicPr>
              <p:blipFill>
                <a:blip r:embed="rId23"/>
                <a:stretch>
                  <a:fillRect/>
                </a:stretch>
              </p:blipFill>
              <p:spPr>
                <a:xfrm>
                  <a:off x="2950065" y="4793380"/>
                  <a:ext cx="1130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B21B8797-9914-EC8F-D9BB-47BAB9624334}"/>
                    </a:ext>
                  </a:extLst>
                </p14:cNvPr>
                <p14:cNvContentPartPr/>
                <p14:nvPr/>
              </p14:nvContentPartPr>
              <p14:xfrm>
                <a:off x="3038265" y="4780060"/>
                <a:ext cx="151200" cy="254160"/>
              </p14:xfrm>
            </p:contentPart>
          </mc:Choice>
          <mc:Fallback xmlns="">
            <p:pic>
              <p:nvPicPr>
                <p:cNvPr id="23" name="Ink 22">
                  <a:extLst>
                    <a:ext uri="{FF2B5EF4-FFF2-40B4-BE49-F238E27FC236}">
                      <a16:creationId xmlns:a16="http://schemas.microsoft.com/office/drawing/2014/main" id="{B21B8797-9914-EC8F-D9BB-47BAB9624334}"/>
                    </a:ext>
                  </a:extLst>
                </p:cNvPr>
                <p:cNvPicPr/>
                <p:nvPr/>
              </p:nvPicPr>
              <p:blipFill>
                <a:blip r:embed="rId25"/>
                <a:stretch>
                  <a:fillRect/>
                </a:stretch>
              </p:blipFill>
              <p:spPr>
                <a:xfrm>
                  <a:off x="3029625" y="4771060"/>
                  <a:ext cx="168840" cy="27180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5" name="TextBox 4">
            <a:extLst>
              <a:ext uri="{FF2B5EF4-FFF2-40B4-BE49-F238E27FC236}">
                <a16:creationId xmlns:a16="http://schemas.microsoft.com/office/drawing/2014/main" id="{ECB5B035-1253-421B-92D1-6B50964D345B}"/>
              </a:ext>
            </a:extLst>
          </p:cNvPr>
          <p:cNvSpPr txBox="1"/>
          <p:nvPr/>
        </p:nvSpPr>
        <p:spPr>
          <a:xfrm>
            <a:off x="152400" y="209600"/>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(3) </a:t>
            </a:r>
          </a:p>
        </p:txBody>
      </p:sp>
      <p:sp>
        <p:nvSpPr>
          <p:cNvPr id="7" name="TextBox 6">
            <a:extLst>
              <a:ext uri="{FF2B5EF4-FFF2-40B4-BE49-F238E27FC236}">
                <a16:creationId xmlns:a16="http://schemas.microsoft.com/office/drawing/2014/main" id="{0A623CA0-E525-43FD-8E63-19D8E47826D1}"/>
              </a:ext>
            </a:extLst>
          </p:cNvPr>
          <p:cNvSpPr txBox="1"/>
          <p:nvPr/>
        </p:nvSpPr>
        <p:spPr>
          <a:xfrm>
            <a:off x="1647825" y="770037"/>
            <a:ext cx="2676525" cy="307777"/>
          </a:xfrm>
          <a:prstGeom prst="rect">
            <a:avLst/>
          </a:prstGeom>
          <a:noFill/>
        </p:spPr>
        <p:txBody>
          <a:bodyPr wrap="square">
            <a:spAutoFit/>
          </a:bodyPr>
          <a:lstStyle/>
          <a:p>
            <a:r>
              <a:rPr lang="en-US" b="1" dirty="0">
                <a:latin typeface="Arial Narrow" panose="020B0606020202030204" pitchFamily="34" charset="0"/>
                <a:ea typeface="Arial Narrow" panose="020B0606020202030204" pitchFamily="34" charset="0"/>
                <a:cs typeface="Arial Narrow" panose="020B0606020202030204" pitchFamily="34" charset="0"/>
              </a:rPr>
              <a:t>T</a:t>
            </a:r>
            <a:r>
              <a:rPr lang="en-US" sz="1400" b="1" dirty="0">
                <a:effectLst/>
                <a:latin typeface="Arial Narrow" panose="020B0606020202030204" pitchFamily="34" charset="0"/>
                <a:ea typeface="Arial Narrow" panose="020B0606020202030204" pitchFamily="34" charset="0"/>
                <a:cs typeface="Arial Narrow" panose="020B0606020202030204" pitchFamily="34" charset="0"/>
              </a:rPr>
              <a:t>rend of avocados sold since 2015</a:t>
            </a:r>
            <a:endParaRPr lang="en-US" dirty="0"/>
          </a:p>
        </p:txBody>
      </p:sp>
      <p:pic>
        <p:nvPicPr>
          <p:cNvPr id="8" name="image36.png">
            <a:extLst>
              <a:ext uri="{FF2B5EF4-FFF2-40B4-BE49-F238E27FC236}">
                <a16:creationId xmlns:a16="http://schemas.microsoft.com/office/drawing/2014/main" id="{ED5515DF-41B3-45D5-BE5B-BA0FAD65CCBB}"/>
              </a:ext>
            </a:extLst>
          </p:cNvPr>
          <p:cNvPicPr/>
          <p:nvPr/>
        </p:nvPicPr>
        <p:blipFill>
          <a:blip r:embed="rId3"/>
          <a:srcRect/>
          <a:stretch>
            <a:fillRect/>
          </a:stretch>
        </p:blipFill>
        <p:spPr>
          <a:xfrm>
            <a:off x="4752974" y="363488"/>
            <a:ext cx="3852545" cy="2337435"/>
          </a:xfrm>
          <a:prstGeom prst="rect">
            <a:avLst/>
          </a:prstGeom>
          <a:ln/>
        </p:spPr>
      </p:pic>
      <p:pic>
        <p:nvPicPr>
          <p:cNvPr id="9" name="image29.png">
            <a:extLst>
              <a:ext uri="{FF2B5EF4-FFF2-40B4-BE49-F238E27FC236}">
                <a16:creationId xmlns:a16="http://schemas.microsoft.com/office/drawing/2014/main" id="{7F6EB06F-296A-4561-9126-4C7A82D0FCB7}"/>
              </a:ext>
            </a:extLst>
          </p:cNvPr>
          <p:cNvPicPr/>
          <p:nvPr/>
        </p:nvPicPr>
        <p:blipFill>
          <a:blip r:embed="rId4"/>
          <a:srcRect/>
          <a:stretch>
            <a:fillRect/>
          </a:stretch>
        </p:blipFill>
        <p:spPr>
          <a:xfrm>
            <a:off x="4807902" y="2728545"/>
            <a:ext cx="3742690" cy="2319655"/>
          </a:xfrm>
          <a:prstGeom prst="rect">
            <a:avLst/>
          </a:prstGeom>
          <a:ln/>
        </p:spPr>
      </p:pic>
      <p:pic>
        <p:nvPicPr>
          <p:cNvPr id="10" name="image46.png">
            <a:extLst>
              <a:ext uri="{FF2B5EF4-FFF2-40B4-BE49-F238E27FC236}">
                <a16:creationId xmlns:a16="http://schemas.microsoft.com/office/drawing/2014/main" id="{99F4B32F-1E75-465F-A829-DCD375579DC8}"/>
              </a:ext>
            </a:extLst>
          </p:cNvPr>
          <p:cNvPicPr/>
          <p:nvPr/>
        </p:nvPicPr>
        <p:blipFill>
          <a:blip r:embed="rId5"/>
          <a:srcRect/>
          <a:stretch>
            <a:fillRect/>
          </a:stretch>
        </p:blipFill>
        <p:spPr>
          <a:xfrm>
            <a:off x="193288" y="1635515"/>
            <a:ext cx="4447151" cy="2907168"/>
          </a:xfrm>
          <a:prstGeom prst="rect">
            <a:avLst/>
          </a:prstGeom>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CE9DC29B-6272-13C3-3BED-DB3440F41A51}"/>
                  </a:ext>
                </a:extLst>
              </p14:cNvPr>
              <p14:cNvContentPartPr/>
              <p14:nvPr/>
            </p14:nvContentPartPr>
            <p14:xfrm>
              <a:off x="3069945" y="2162500"/>
              <a:ext cx="1278360" cy="737280"/>
            </p14:xfrm>
          </p:contentPart>
        </mc:Choice>
        <mc:Fallback xmlns="">
          <p:pic>
            <p:nvPicPr>
              <p:cNvPr id="2" name="Ink 1">
                <a:extLst>
                  <a:ext uri="{FF2B5EF4-FFF2-40B4-BE49-F238E27FC236}">
                    <a16:creationId xmlns:a16="http://schemas.microsoft.com/office/drawing/2014/main" id="{CE9DC29B-6272-13C3-3BED-DB3440F41A51}"/>
                  </a:ext>
                </a:extLst>
              </p:cNvPr>
              <p:cNvPicPr/>
              <p:nvPr/>
            </p:nvPicPr>
            <p:blipFill>
              <a:blip r:embed="rId7"/>
              <a:stretch>
                <a:fillRect/>
              </a:stretch>
            </p:blipFill>
            <p:spPr>
              <a:xfrm>
                <a:off x="3061305" y="2153860"/>
                <a:ext cx="1296000" cy="754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9B7197D9-029D-E97B-42AE-D29A122A9930}"/>
                  </a:ext>
                </a:extLst>
              </p14:cNvPr>
              <p14:cNvContentPartPr/>
              <p14:nvPr/>
            </p14:nvContentPartPr>
            <p14:xfrm>
              <a:off x="4259745" y="2096260"/>
              <a:ext cx="152640" cy="128520"/>
            </p14:xfrm>
          </p:contentPart>
        </mc:Choice>
        <mc:Fallback xmlns="">
          <p:pic>
            <p:nvPicPr>
              <p:cNvPr id="3" name="Ink 2">
                <a:extLst>
                  <a:ext uri="{FF2B5EF4-FFF2-40B4-BE49-F238E27FC236}">
                    <a16:creationId xmlns:a16="http://schemas.microsoft.com/office/drawing/2014/main" id="{9B7197D9-029D-E97B-42AE-D29A122A9930}"/>
                  </a:ext>
                </a:extLst>
              </p:cNvPr>
              <p:cNvPicPr/>
              <p:nvPr/>
            </p:nvPicPr>
            <p:blipFill>
              <a:blip r:embed="rId9"/>
              <a:stretch>
                <a:fillRect/>
              </a:stretch>
            </p:blipFill>
            <p:spPr>
              <a:xfrm>
                <a:off x="4250745" y="2087620"/>
                <a:ext cx="1702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BCCBACE4-5F5F-91CA-8899-8925975FB246}"/>
                  </a:ext>
                </a:extLst>
              </p14:cNvPr>
              <p14:cNvContentPartPr/>
              <p14:nvPr/>
            </p14:nvContentPartPr>
            <p14:xfrm>
              <a:off x="2549745" y="2705740"/>
              <a:ext cx="360" cy="360"/>
            </p14:xfrm>
          </p:contentPart>
        </mc:Choice>
        <mc:Fallback xmlns="">
          <p:pic>
            <p:nvPicPr>
              <p:cNvPr id="4" name="Ink 3">
                <a:extLst>
                  <a:ext uri="{FF2B5EF4-FFF2-40B4-BE49-F238E27FC236}">
                    <a16:creationId xmlns:a16="http://schemas.microsoft.com/office/drawing/2014/main" id="{BCCBACE4-5F5F-91CA-8899-8925975FB246}"/>
                  </a:ext>
                </a:extLst>
              </p:cNvPr>
              <p:cNvPicPr/>
              <p:nvPr/>
            </p:nvPicPr>
            <p:blipFill>
              <a:blip r:embed="rId11"/>
              <a:stretch>
                <a:fillRect/>
              </a:stretch>
            </p:blipFill>
            <p:spPr>
              <a:xfrm>
                <a:off x="2540745" y="2696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2280A141-B66D-756F-D576-A239ABCF524E}"/>
                  </a:ext>
                </a:extLst>
              </p14:cNvPr>
              <p14:cNvContentPartPr/>
              <p14:nvPr/>
            </p14:nvContentPartPr>
            <p14:xfrm>
              <a:off x="7203465" y="958300"/>
              <a:ext cx="1084680" cy="521280"/>
            </p14:xfrm>
          </p:contentPart>
        </mc:Choice>
        <mc:Fallback xmlns="">
          <p:pic>
            <p:nvPicPr>
              <p:cNvPr id="6" name="Ink 5">
                <a:extLst>
                  <a:ext uri="{FF2B5EF4-FFF2-40B4-BE49-F238E27FC236}">
                    <a16:creationId xmlns:a16="http://schemas.microsoft.com/office/drawing/2014/main" id="{2280A141-B66D-756F-D576-A239ABCF524E}"/>
                  </a:ext>
                </a:extLst>
              </p:cNvPr>
              <p:cNvPicPr/>
              <p:nvPr/>
            </p:nvPicPr>
            <p:blipFill>
              <a:blip r:embed="rId13"/>
              <a:stretch>
                <a:fillRect/>
              </a:stretch>
            </p:blipFill>
            <p:spPr>
              <a:xfrm>
                <a:off x="7194825" y="949660"/>
                <a:ext cx="110232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D7A22C5-A3B4-999F-A3CE-1912DD5E0B95}"/>
                  </a:ext>
                </a:extLst>
              </p14:cNvPr>
              <p14:cNvContentPartPr/>
              <p14:nvPr/>
            </p14:nvContentPartPr>
            <p14:xfrm>
              <a:off x="8198865" y="862180"/>
              <a:ext cx="151200" cy="209160"/>
            </p14:xfrm>
          </p:contentPart>
        </mc:Choice>
        <mc:Fallback xmlns="">
          <p:pic>
            <p:nvPicPr>
              <p:cNvPr id="11" name="Ink 10">
                <a:extLst>
                  <a:ext uri="{FF2B5EF4-FFF2-40B4-BE49-F238E27FC236}">
                    <a16:creationId xmlns:a16="http://schemas.microsoft.com/office/drawing/2014/main" id="{8D7A22C5-A3B4-999F-A3CE-1912DD5E0B95}"/>
                  </a:ext>
                </a:extLst>
              </p:cNvPr>
              <p:cNvPicPr/>
              <p:nvPr/>
            </p:nvPicPr>
            <p:blipFill>
              <a:blip r:embed="rId15"/>
              <a:stretch>
                <a:fillRect/>
              </a:stretch>
            </p:blipFill>
            <p:spPr>
              <a:xfrm>
                <a:off x="8190225" y="853540"/>
                <a:ext cx="168840" cy="226800"/>
              </a:xfrm>
              <a:prstGeom prst="rect">
                <a:avLst/>
              </a:prstGeom>
            </p:spPr>
          </p:pic>
        </mc:Fallback>
      </mc:AlternateContent>
      <p:grpSp>
        <p:nvGrpSpPr>
          <p:cNvPr id="14" name="Group 13">
            <a:extLst>
              <a:ext uri="{FF2B5EF4-FFF2-40B4-BE49-F238E27FC236}">
                <a16:creationId xmlns:a16="http://schemas.microsoft.com/office/drawing/2014/main" id="{140FFA48-4B24-2EF5-5BA5-DCFD51E6543E}"/>
              </a:ext>
            </a:extLst>
          </p:cNvPr>
          <p:cNvGrpSpPr/>
          <p:nvPr/>
        </p:nvGrpSpPr>
        <p:grpSpPr>
          <a:xfrm>
            <a:off x="7196265" y="3211180"/>
            <a:ext cx="1231200" cy="632520"/>
            <a:chOff x="7196265" y="3211180"/>
            <a:chExt cx="1231200" cy="63252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3485A3C-F4EB-7E7E-6164-32956F544496}"/>
                    </a:ext>
                  </a:extLst>
                </p14:cNvPr>
                <p14:cNvContentPartPr/>
                <p14:nvPr/>
              </p14:nvContentPartPr>
              <p14:xfrm>
                <a:off x="7196265" y="3232060"/>
                <a:ext cx="1123200" cy="611640"/>
              </p14:xfrm>
            </p:contentPart>
          </mc:Choice>
          <mc:Fallback xmlns="">
            <p:pic>
              <p:nvPicPr>
                <p:cNvPr id="12" name="Ink 11">
                  <a:extLst>
                    <a:ext uri="{FF2B5EF4-FFF2-40B4-BE49-F238E27FC236}">
                      <a16:creationId xmlns:a16="http://schemas.microsoft.com/office/drawing/2014/main" id="{E3485A3C-F4EB-7E7E-6164-32956F544496}"/>
                    </a:ext>
                  </a:extLst>
                </p:cNvPr>
                <p:cNvPicPr/>
                <p:nvPr/>
              </p:nvPicPr>
              <p:blipFill>
                <a:blip r:embed="rId17"/>
                <a:stretch>
                  <a:fillRect/>
                </a:stretch>
              </p:blipFill>
              <p:spPr>
                <a:xfrm>
                  <a:off x="7187265" y="3223420"/>
                  <a:ext cx="114084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8D63D4EB-B3DC-8E2B-70BD-14F1266BF441}"/>
                    </a:ext>
                  </a:extLst>
                </p14:cNvPr>
                <p14:cNvContentPartPr/>
                <p14:nvPr/>
              </p14:nvContentPartPr>
              <p14:xfrm>
                <a:off x="8125065" y="3211180"/>
                <a:ext cx="302400" cy="121680"/>
              </p14:xfrm>
            </p:contentPart>
          </mc:Choice>
          <mc:Fallback xmlns="">
            <p:pic>
              <p:nvPicPr>
                <p:cNvPr id="13" name="Ink 12">
                  <a:extLst>
                    <a:ext uri="{FF2B5EF4-FFF2-40B4-BE49-F238E27FC236}">
                      <a16:creationId xmlns:a16="http://schemas.microsoft.com/office/drawing/2014/main" id="{8D63D4EB-B3DC-8E2B-70BD-14F1266BF441}"/>
                    </a:ext>
                  </a:extLst>
                </p:cNvPr>
                <p:cNvPicPr/>
                <p:nvPr/>
              </p:nvPicPr>
              <p:blipFill>
                <a:blip r:embed="rId19"/>
                <a:stretch>
                  <a:fillRect/>
                </a:stretch>
              </p:blipFill>
              <p:spPr>
                <a:xfrm>
                  <a:off x="8116425" y="3202180"/>
                  <a:ext cx="320040" cy="139320"/>
                </a:xfrm>
                <a:prstGeom prst="rect">
                  <a:avLst/>
                </a:prstGeom>
              </p:spPr>
            </p:pic>
          </mc:Fallback>
        </mc:AlternateContent>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extBox 4">
            <a:extLst>
              <a:ext uri="{FF2B5EF4-FFF2-40B4-BE49-F238E27FC236}">
                <a16:creationId xmlns:a16="http://schemas.microsoft.com/office/drawing/2014/main" id="{0D73E139-BAE5-440B-89E4-F088F4B92990}"/>
              </a:ext>
            </a:extLst>
          </p:cNvPr>
          <p:cNvSpPr txBox="1"/>
          <p:nvPr/>
        </p:nvSpPr>
        <p:spPr>
          <a:xfrm>
            <a:off x="171450" y="236637"/>
            <a:ext cx="2990850" cy="307777"/>
          </a:xfrm>
          <a:prstGeom prst="rect">
            <a:avLst/>
          </a:prstGeom>
          <a:noFill/>
        </p:spPr>
        <p:txBody>
          <a:bodyPr wrap="square">
            <a:spAutoFit/>
          </a:bodyPr>
          <a:lstStyle/>
          <a:p>
            <a:pPr marL="101600" lvl="0" algn="l" rtl="0">
              <a:spcBef>
                <a:spcPts val="500"/>
              </a:spcBef>
              <a:spcAft>
                <a:spcPts val="0"/>
              </a:spcAft>
              <a:buClr>
                <a:srgbClr val="000000"/>
              </a:buClr>
              <a:buSzPts val="2000"/>
            </a:pPr>
            <a:r>
              <a:rPr lang="en-US" sz="1400" b="1" dirty="0">
                <a:solidFill>
                  <a:srgbClr val="333333"/>
                </a:solidFill>
                <a:highlight>
                  <a:schemeClr val="lt1"/>
                </a:highlight>
                <a:latin typeface="Roboto"/>
                <a:ea typeface="Roboto"/>
                <a:cs typeface="Roboto"/>
                <a:sym typeface="Roboto"/>
              </a:rPr>
              <a:t>Exploratory data analysis (4)</a:t>
            </a:r>
          </a:p>
        </p:txBody>
      </p:sp>
      <p:pic>
        <p:nvPicPr>
          <p:cNvPr id="6" name="image31.png">
            <a:extLst>
              <a:ext uri="{FF2B5EF4-FFF2-40B4-BE49-F238E27FC236}">
                <a16:creationId xmlns:a16="http://schemas.microsoft.com/office/drawing/2014/main" id="{B44650C5-C4D6-417D-9C1E-7790483F0A8D}"/>
              </a:ext>
            </a:extLst>
          </p:cNvPr>
          <p:cNvPicPr/>
          <p:nvPr/>
        </p:nvPicPr>
        <p:blipFill>
          <a:blip r:embed="rId3"/>
          <a:srcRect/>
          <a:stretch>
            <a:fillRect/>
          </a:stretch>
        </p:blipFill>
        <p:spPr>
          <a:xfrm>
            <a:off x="4968562" y="544414"/>
            <a:ext cx="4007484" cy="2027336"/>
          </a:xfrm>
          <a:prstGeom prst="rect">
            <a:avLst/>
          </a:prstGeom>
          <a:ln/>
        </p:spPr>
      </p:pic>
      <p:pic>
        <p:nvPicPr>
          <p:cNvPr id="7" name="image48.png">
            <a:extLst>
              <a:ext uri="{FF2B5EF4-FFF2-40B4-BE49-F238E27FC236}">
                <a16:creationId xmlns:a16="http://schemas.microsoft.com/office/drawing/2014/main" id="{29011916-A005-442D-A210-6049F72E8D18}"/>
              </a:ext>
            </a:extLst>
          </p:cNvPr>
          <p:cNvPicPr/>
          <p:nvPr/>
        </p:nvPicPr>
        <p:blipFill>
          <a:blip r:embed="rId4"/>
          <a:srcRect/>
          <a:stretch>
            <a:fillRect/>
          </a:stretch>
        </p:blipFill>
        <p:spPr>
          <a:xfrm>
            <a:off x="4723233" y="2792632"/>
            <a:ext cx="4324349" cy="2027336"/>
          </a:xfrm>
          <a:prstGeom prst="rect">
            <a:avLst/>
          </a:prstGeom>
          <a:ln/>
        </p:spPr>
      </p:pic>
      <p:pic>
        <p:nvPicPr>
          <p:cNvPr id="8" name="image18.png">
            <a:extLst>
              <a:ext uri="{FF2B5EF4-FFF2-40B4-BE49-F238E27FC236}">
                <a16:creationId xmlns:a16="http://schemas.microsoft.com/office/drawing/2014/main" id="{9D148BB1-9A9C-4CCE-B3F6-400DA832B05E}"/>
              </a:ext>
            </a:extLst>
          </p:cNvPr>
          <p:cNvPicPr/>
          <p:nvPr/>
        </p:nvPicPr>
        <p:blipFill>
          <a:blip r:embed="rId5"/>
          <a:srcRect/>
          <a:stretch>
            <a:fillRect/>
          </a:stretch>
        </p:blipFill>
        <p:spPr>
          <a:xfrm>
            <a:off x="79407" y="2009020"/>
            <a:ext cx="4643466" cy="2786467"/>
          </a:xfrm>
          <a:prstGeom prst="rect">
            <a:avLst/>
          </a:prstGeom>
          <a:ln/>
        </p:spPr>
      </p:pic>
      <p:sp>
        <p:nvSpPr>
          <p:cNvPr id="10" name="TextBox 9">
            <a:extLst>
              <a:ext uri="{FF2B5EF4-FFF2-40B4-BE49-F238E27FC236}">
                <a16:creationId xmlns:a16="http://schemas.microsoft.com/office/drawing/2014/main" id="{2B205C3C-DAA9-47E2-B0A5-C1B2CF5A8745}"/>
              </a:ext>
            </a:extLst>
          </p:cNvPr>
          <p:cNvSpPr txBox="1"/>
          <p:nvPr/>
        </p:nvSpPr>
        <p:spPr>
          <a:xfrm>
            <a:off x="131445" y="765296"/>
            <a:ext cx="4572000" cy="292388"/>
          </a:xfrm>
          <a:prstGeom prst="rect">
            <a:avLst/>
          </a:prstGeom>
          <a:noFill/>
        </p:spPr>
        <p:txBody>
          <a:bodyPr wrap="square">
            <a:spAutoFit/>
          </a:bodyPr>
          <a:lstStyle/>
          <a:p>
            <a:r>
              <a:rPr lang="en-US" sz="1300" b="1" dirty="0">
                <a:effectLst/>
                <a:latin typeface="Arial" panose="020B0604020202020204" pitchFamily="34" charset="0"/>
                <a:ea typeface="Arial" panose="020B0604020202020204" pitchFamily="34" charset="0"/>
              </a:rPr>
              <a:t>weekly trend of avocado sold (volume) between years</a:t>
            </a:r>
            <a:endParaRPr lang="en-US" sz="1300" dirty="0"/>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DFAB3E5-60FF-E966-A9F0-34ABD5954CFF}"/>
                  </a:ext>
                </a:extLst>
              </p14:cNvPr>
              <p14:cNvContentPartPr/>
              <p14:nvPr/>
            </p14:nvContentPartPr>
            <p14:xfrm>
              <a:off x="3613100" y="1866094"/>
              <a:ext cx="360" cy="360"/>
            </p14:xfrm>
          </p:contentPart>
        </mc:Choice>
        <mc:Fallback xmlns="">
          <p:pic>
            <p:nvPicPr>
              <p:cNvPr id="4" name="Ink 3">
                <a:extLst>
                  <a:ext uri="{FF2B5EF4-FFF2-40B4-BE49-F238E27FC236}">
                    <a16:creationId xmlns:a16="http://schemas.microsoft.com/office/drawing/2014/main" id="{4DFAB3E5-60FF-E966-A9F0-34ABD5954CFF}"/>
                  </a:ext>
                </a:extLst>
              </p:cNvPr>
              <p:cNvPicPr/>
              <p:nvPr/>
            </p:nvPicPr>
            <p:blipFill>
              <a:blip r:embed="rId9"/>
              <a:stretch>
                <a:fillRect/>
              </a:stretch>
            </p:blipFill>
            <p:spPr>
              <a:xfrm>
                <a:off x="3604100" y="18570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111583A5-D33B-5991-1DD1-7AC6FB7D0E9D}"/>
                  </a:ext>
                </a:extLst>
              </p14:cNvPr>
              <p14:cNvContentPartPr/>
              <p14:nvPr/>
            </p14:nvContentPartPr>
            <p14:xfrm>
              <a:off x="3441825" y="3343300"/>
              <a:ext cx="1025640" cy="99720"/>
            </p14:xfrm>
          </p:contentPart>
        </mc:Choice>
        <mc:Fallback xmlns="">
          <p:pic>
            <p:nvPicPr>
              <p:cNvPr id="14" name="Ink 13">
                <a:extLst>
                  <a:ext uri="{FF2B5EF4-FFF2-40B4-BE49-F238E27FC236}">
                    <a16:creationId xmlns:a16="http://schemas.microsoft.com/office/drawing/2014/main" id="{111583A5-D33B-5991-1DD1-7AC6FB7D0E9D}"/>
                  </a:ext>
                </a:extLst>
              </p:cNvPr>
              <p:cNvPicPr/>
              <p:nvPr/>
            </p:nvPicPr>
            <p:blipFill>
              <a:blip r:embed="rId11"/>
              <a:stretch>
                <a:fillRect/>
              </a:stretch>
            </p:blipFill>
            <p:spPr>
              <a:xfrm>
                <a:off x="3432825" y="3334660"/>
                <a:ext cx="10432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FEDCE906-05AC-7401-E975-0B710B345D61}"/>
                  </a:ext>
                </a:extLst>
              </p14:cNvPr>
              <p14:cNvContentPartPr/>
              <p14:nvPr/>
            </p14:nvContentPartPr>
            <p14:xfrm>
              <a:off x="7879905" y="1515580"/>
              <a:ext cx="928800" cy="84960"/>
            </p14:xfrm>
          </p:contentPart>
        </mc:Choice>
        <mc:Fallback xmlns="">
          <p:pic>
            <p:nvPicPr>
              <p:cNvPr id="15" name="Ink 14">
                <a:extLst>
                  <a:ext uri="{FF2B5EF4-FFF2-40B4-BE49-F238E27FC236}">
                    <a16:creationId xmlns:a16="http://schemas.microsoft.com/office/drawing/2014/main" id="{FEDCE906-05AC-7401-E975-0B710B345D61}"/>
                  </a:ext>
                </a:extLst>
              </p:cNvPr>
              <p:cNvPicPr/>
              <p:nvPr/>
            </p:nvPicPr>
            <p:blipFill>
              <a:blip r:embed="rId13"/>
              <a:stretch>
                <a:fillRect/>
              </a:stretch>
            </p:blipFill>
            <p:spPr>
              <a:xfrm>
                <a:off x="7871265" y="1506580"/>
                <a:ext cx="9464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0E376EEC-A3D4-92E7-17D2-1B7EEB911761}"/>
                  </a:ext>
                </a:extLst>
              </p14:cNvPr>
              <p14:cNvContentPartPr/>
              <p14:nvPr/>
            </p14:nvContentPartPr>
            <p14:xfrm>
              <a:off x="7872705" y="3700780"/>
              <a:ext cx="1096560" cy="24120"/>
            </p14:xfrm>
          </p:contentPart>
        </mc:Choice>
        <mc:Fallback xmlns="">
          <p:pic>
            <p:nvPicPr>
              <p:cNvPr id="16" name="Ink 15">
                <a:extLst>
                  <a:ext uri="{FF2B5EF4-FFF2-40B4-BE49-F238E27FC236}">
                    <a16:creationId xmlns:a16="http://schemas.microsoft.com/office/drawing/2014/main" id="{0E376EEC-A3D4-92E7-17D2-1B7EEB911761}"/>
                  </a:ext>
                </a:extLst>
              </p:cNvPr>
              <p:cNvPicPr/>
              <p:nvPr/>
            </p:nvPicPr>
            <p:blipFill>
              <a:blip r:embed="rId15"/>
              <a:stretch>
                <a:fillRect/>
              </a:stretch>
            </p:blipFill>
            <p:spPr>
              <a:xfrm>
                <a:off x="7863705" y="3691780"/>
                <a:ext cx="1114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D0431B3D-5825-41FD-C002-E64A251B1433}"/>
                  </a:ext>
                </a:extLst>
              </p14:cNvPr>
              <p14:cNvContentPartPr/>
              <p14:nvPr/>
            </p14:nvContentPartPr>
            <p14:xfrm>
              <a:off x="5378985" y="1066300"/>
              <a:ext cx="33480" cy="26640"/>
            </p14:xfrm>
          </p:contentPart>
        </mc:Choice>
        <mc:Fallback xmlns="">
          <p:pic>
            <p:nvPicPr>
              <p:cNvPr id="17" name="Ink 16">
                <a:extLst>
                  <a:ext uri="{FF2B5EF4-FFF2-40B4-BE49-F238E27FC236}">
                    <a16:creationId xmlns:a16="http://schemas.microsoft.com/office/drawing/2014/main" id="{D0431B3D-5825-41FD-C002-E64A251B1433}"/>
                  </a:ext>
                </a:extLst>
              </p:cNvPr>
              <p:cNvPicPr/>
              <p:nvPr/>
            </p:nvPicPr>
            <p:blipFill>
              <a:blip r:embed="rId17"/>
              <a:stretch>
                <a:fillRect/>
              </a:stretch>
            </p:blipFill>
            <p:spPr>
              <a:xfrm>
                <a:off x="5369985" y="1057660"/>
                <a:ext cx="511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16251B35-2526-76ED-BD4D-A58B18170E89}"/>
                  </a:ext>
                </a:extLst>
              </p14:cNvPr>
              <p14:cNvContentPartPr/>
              <p14:nvPr/>
            </p14:nvContentPartPr>
            <p14:xfrm>
              <a:off x="5850225" y="906820"/>
              <a:ext cx="57240" cy="23760"/>
            </p14:xfrm>
          </p:contentPart>
        </mc:Choice>
        <mc:Fallback xmlns="">
          <p:pic>
            <p:nvPicPr>
              <p:cNvPr id="18" name="Ink 17">
                <a:extLst>
                  <a:ext uri="{FF2B5EF4-FFF2-40B4-BE49-F238E27FC236}">
                    <a16:creationId xmlns:a16="http://schemas.microsoft.com/office/drawing/2014/main" id="{16251B35-2526-76ED-BD4D-A58B18170E89}"/>
                  </a:ext>
                </a:extLst>
              </p:cNvPr>
              <p:cNvPicPr/>
              <p:nvPr/>
            </p:nvPicPr>
            <p:blipFill>
              <a:blip r:embed="rId19"/>
              <a:stretch>
                <a:fillRect/>
              </a:stretch>
            </p:blipFill>
            <p:spPr>
              <a:xfrm>
                <a:off x="5841585" y="897820"/>
                <a:ext cx="74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38A83375-4F49-549B-31C5-0A5A0E4C3416}"/>
                  </a:ext>
                </a:extLst>
              </p14:cNvPr>
              <p14:cNvContentPartPr/>
              <p14:nvPr/>
            </p14:nvContentPartPr>
            <p14:xfrm>
              <a:off x="6296265" y="661300"/>
              <a:ext cx="260280" cy="15840"/>
            </p14:xfrm>
          </p:contentPart>
        </mc:Choice>
        <mc:Fallback xmlns="">
          <p:pic>
            <p:nvPicPr>
              <p:cNvPr id="19" name="Ink 18">
                <a:extLst>
                  <a:ext uri="{FF2B5EF4-FFF2-40B4-BE49-F238E27FC236}">
                    <a16:creationId xmlns:a16="http://schemas.microsoft.com/office/drawing/2014/main" id="{38A83375-4F49-549B-31C5-0A5A0E4C3416}"/>
                  </a:ext>
                </a:extLst>
              </p:cNvPr>
              <p:cNvPicPr/>
              <p:nvPr/>
            </p:nvPicPr>
            <p:blipFill>
              <a:blip r:embed="rId21"/>
              <a:stretch>
                <a:fillRect/>
              </a:stretch>
            </p:blipFill>
            <p:spPr>
              <a:xfrm>
                <a:off x="6287625" y="652300"/>
                <a:ext cx="277920" cy="33480"/>
              </a:xfrm>
              <a:prstGeom prst="rect">
                <a:avLst/>
              </a:prstGeom>
            </p:spPr>
          </p:pic>
        </mc:Fallback>
      </mc:AlternateContent>
      <p:grpSp>
        <p:nvGrpSpPr>
          <p:cNvPr id="22" name="Group 21">
            <a:extLst>
              <a:ext uri="{FF2B5EF4-FFF2-40B4-BE49-F238E27FC236}">
                <a16:creationId xmlns:a16="http://schemas.microsoft.com/office/drawing/2014/main" id="{B688EF35-37C6-753A-D591-6E6309306B10}"/>
              </a:ext>
            </a:extLst>
          </p:cNvPr>
          <p:cNvGrpSpPr/>
          <p:nvPr/>
        </p:nvGrpSpPr>
        <p:grpSpPr>
          <a:xfrm>
            <a:off x="7262865" y="973420"/>
            <a:ext cx="651240" cy="33120"/>
            <a:chOff x="7262865" y="973420"/>
            <a:chExt cx="651240" cy="3312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5BC4B2DB-2817-9B26-392E-9794C4C1990B}"/>
                    </a:ext>
                  </a:extLst>
                </p14:cNvPr>
                <p14:cNvContentPartPr/>
                <p14:nvPr/>
              </p14:nvContentPartPr>
              <p14:xfrm>
                <a:off x="7262865" y="973420"/>
                <a:ext cx="144360" cy="32400"/>
              </p14:xfrm>
            </p:contentPart>
          </mc:Choice>
          <mc:Fallback xmlns="">
            <p:pic>
              <p:nvPicPr>
                <p:cNvPr id="20" name="Ink 19">
                  <a:extLst>
                    <a:ext uri="{FF2B5EF4-FFF2-40B4-BE49-F238E27FC236}">
                      <a16:creationId xmlns:a16="http://schemas.microsoft.com/office/drawing/2014/main" id="{5BC4B2DB-2817-9B26-392E-9794C4C1990B}"/>
                    </a:ext>
                  </a:extLst>
                </p:cNvPr>
                <p:cNvPicPr/>
                <p:nvPr/>
              </p:nvPicPr>
              <p:blipFill>
                <a:blip r:embed="rId23"/>
                <a:stretch>
                  <a:fillRect/>
                </a:stretch>
              </p:blipFill>
              <p:spPr>
                <a:xfrm>
                  <a:off x="7254225" y="964420"/>
                  <a:ext cx="162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C952FD87-2401-D392-D076-F0E8B1282D09}"/>
                    </a:ext>
                  </a:extLst>
                </p14:cNvPr>
                <p14:cNvContentPartPr/>
                <p14:nvPr/>
              </p14:nvContentPartPr>
              <p14:xfrm>
                <a:off x="7776225" y="1002580"/>
                <a:ext cx="137880" cy="3960"/>
              </p14:xfrm>
            </p:contentPart>
          </mc:Choice>
          <mc:Fallback xmlns="">
            <p:pic>
              <p:nvPicPr>
                <p:cNvPr id="21" name="Ink 20">
                  <a:extLst>
                    <a:ext uri="{FF2B5EF4-FFF2-40B4-BE49-F238E27FC236}">
                      <a16:creationId xmlns:a16="http://schemas.microsoft.com/office/drawing/2014/main" id="{C952FD87-2401-D392-D076-F0E8B1282D09}"/>
                    </a:ext>
                  </a:extLst>
                </p:cNvPr>
                <p:cNvPicPr/>
                <p:nvPr/>
              </p:nvPicPr>
              <p:blipFill>
                <a:blip r:embed="rId25"/>
                <a:stretch>
                  <a:fillRect/>
                </a:stretch>
              </p:blipFill>
              <p:spPr>
                <a:xfrm>
                  <a:off x="7767225" y="993940"/>
                  <a:ext cx="155520" cy="2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61C35182-1947-8127-F62A-FDAAB91E1502}"/>
                  </a:ext>
                </a:extLst>
              </p14:cNvPr>
              <p14:cNvContentPartPr/>
              <p14:nvPr/>
            </p14:nvContentPartPr>
            <p14:xfrm>
              <a:off x="1635345" y="2690620"/>
              <a:ext cx="148320" cy="15840"/>
            </p14:xfrm>
          </p:contentPart>
        </mc:Choice>
        <mc:Fallback xmlns="">
          <p:pic>
            <p:nvPicPr>
              <p:cNvPr id="23" name="Ink 22">
                <a:extLst>
                  <a:ext uri="{FF2B5EF4-FFF2-40B4-BE49-F238E27FC236}">
                    <a16:creationId xmlns:a16="http://schemas.microsoft.com/office/drawing/2014/main" id="{61C35182-1947-8127-F62A-FDAAB91E1502}"/>
                  </a:ext>
                </a:extLst>
              </p:cNvPr>
              <p:cNvPicPr/>
              <p:nvPr/>
            </p:nvPicPr>
            <p:blipFill>
              <a:blip r:embed="rId27"/>
              <a:stretch>
                <a:fillRect/>
              </a:stretch>
            </p:blipFill>
            <p:spPr>
              <a:xfrm>
                <a:off x="1626705" y="2681980"/>
                <a:ext cx="165960" cy="33480"/>
              </a:xfrm>
              <a:prstGeom prst="rect">
                <a:avLst/>
              </a:prstGeom>
            </p:spPr>
          </p:pic>
        </mc:Fallback>
      </mc:AlternateContent>
      <p:grpSp>
        <p:nvGrpSpPr>
          <p:cNvPr id="26" name="Group 25">
            <a:extLst>
              <a:ext uri="{FF2B5EF4-FFF2-40B4-BE49-F238E27FC236}">
                <a16:creationId xmlns:a16="http://schemas.microsoft.com/office/drawing/2014/main" id="{E3444020-0401-2694-2242-4CE2F6CCE170}"/>
              </a:ext>
            </a:extLst>
          </p:cNvPr>
          <p:cNvGrpSpPr/>
          <p:nvPr/>
        </p:nvGrpSpPr>
        <p:grpSpPr>
          <a:xfrm>
            <a:off x="2185425" y="2595580"/>
            <a:ext cx="803520" cy="125640"/>
            <a:chOff x="2185425" y="2595580"/>
            <a:chExt cx="803520" cy="125640"/>
          </a:xfrm>
        </p:grpSpPr>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E3DAC3B4-4AFD-32CB-CB1C-E5190FC1EB3F}"/>
                    </a:ext>
                  </a:extLst>
                </p14:cNvPr>
                <p14:cNvContentPartPr/>
                <p14:nvPr/>
              </p14:nvContentPartPr>
              <p14:xfrm>
                <a:off x="2185425" y="2595580"/>
                <a:ext cx="292320" cy="125640"/>
              </p14:xfrm>
            </p:contentPart>
          </mc:Choice>
          <mc:Fallback xmlns="">
            <p:pic>
              <p:nvPicPr>
                <p:cNvPr id="24" name="Ink 23">
                  <a:extLst>
                    <a:ext uri="{FF2B5EF4-FFF2-40B4-BE49-F238E27FC236}">
                      <a16:creationId xmlns:a16="http://schemas.microsoft.com/office/drawing/2014/main" id="{E3DAC3B4-4AFD-32CB-CB1C-E5190FC1EB3F}"/>
                    </a:ext>
                  </a:extLst>
                </p:cNvPr>
                <p:cNvPicPr/>
                <p:nvPr/>
              </p:nvPicPr>
              <p:blipFill>
                <a:blip r:embed="rId29"/>
                <a:stretch>
                  <a:fillRect/>
                </a:stretch>
              </p:blipFill>
              <p:spPr>
                <a:xfrm>
                  <a:off x="2176425" y="2586580"/>
                  <a:ext cx="3099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F5A3CF6F-28F7-1352-76DE-5A6CA78875D3}"/>
                    </a:ext>
                  </a:extLst>
                </p14:cNvPr>
                <p14:cNvContentPartPr/>
                <p14:nvPr/>
              </p14:nvContentPartPr>
              <p14:xfrm>
                <a:off x="2795265" y="2661100"/>
                <a:ext cx="193680" cy="360"/>
              </p14:xfrm>
            </p:contentPart>
          </mc:Choice>
          <mc:Fallback xmlns="">
            <p:pic>
              <p:nvPicPr>
                <p:cNvPr id="25" name="Ink 24">
                  <a:extLst>
                    <a:ext uri="{FF2B5EF4-FFF2-40B4-BE49-F238E27FC236}">
                      <a16:creationId xmlns:a16="http://schemas.microsoft.com/office/drawing/2014/main" id="{F5A3CF6F-28F7-1352-76DE-5A6CA78875D3}"/>
                    </a:ext>
                  </a:extLst>
                </p:cNvPr>
                <p:cNvPicPr/>
                <p:nvPr/>
              </p:nvPicPr>
              <p:blipFill>
                <a:blip r:embed="rId31"/>
                <a:stretch>
                  <a:fillRect/>
                </a:stretch>
              </p:blipFill>
              <p:spPr>
                <a:xfrm>
                  <a:off x="2786265" y="2652460"/>
                  <a:ext cx="2113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0E8F2A9-18D1-C310-20AB-E1C10F29724C}"/>
                  </a:ext>
                </a:extLst>
              </p14:cNvPr>
              <p14:cNvContentPartPr/>
              <p14:nvPr/>
            </p14:nvContentPartPr>
            <p14:xfrm>
              <a:off x="3315465" y="2577940"/>
              <a:ext cx="167400" cy="31680"/>
            </p14:xfrm>
          </p:contentPart>
        </mc:Choice>
        <mc:Fallback xmlns="">
          <p:pic>
            <p:nvPicPr>
              <p:cNvPr id="27" name="Ink 26">
                <a:extLst>
                  <a:ext uri="{FF2B5EF4-FFF2-40B4-BE49-F238E27FC236}">
                    <a16:creationId xmlns:a16="http://schemas.microsoft.com/office/drawing/2014/main" id="{30E8F2A9-18D1-C310-20AB-E1C10F29724C}"/>
                  </a:ext>
                </a:extLst>
              </p:cNvPr>
              <p:cNvPicPr/>
              <p:nvPr/>
            </p:nvPicPr>
            <p:blipFill>
              <a:blip r:embed="rId33"/>
              <a:stretch>
                <a:fillRect/>
              </a:stretch>
            </p:blipFill>
            <p:spPr>
              <a:xfrm>
                <a:off x="3306825" y="2568940"/>
                <a:ext cx="185040" cy="49320"/>
              </a:xfrm>
              <a:prstGeom prst="rect">
                <a:avLst/>
              </a:prstGeom>
            </p:spPr>
          </p:pic>
        </mc:Fallback>
      </mc:AlternateContent>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16638</TotalTime>
  <Words>1047</Words>
  <Application>Microsoft Office PowerPoint</Application>
  <PresentationFormat>On-screen Show (16:9)</PresentationFormat>
  <Paragraphs>202</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Roboto</vt:lpstr>
      <vt:lpstr>Open Sans</vt:lpstr>
      <vt:lpstr>Arial Narrow</vt:lpstr>
      <vt:lpstr>Arial</vt:lpstr>
      <vt:lpstr>PT Sans Narrow</vt:lpstr>
      <vt:lpstr>Tropic</vt:lpstr>
      <vt:lpstr>   Avocado: what is the expected price and consumption of avocado in 2022?</vt:lpstr>
      <vt:lpstr>Outline</vt:lpstr>
      <vt:lpstr>Context and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Avocado: what is expected the price and comsumption of avocado in 2022?</dc:title>
  <cp:lastModifiedBy>Mireille P Feudjio T</cp:lastModifiedBy>
  <cp:revision>2</cp:revision>
  <dcterms:modified xsi:type="dcterms:W3CDTF">2022-08-17T18:43:35Z</dcterms:modified>
</cp:coreProperties>
</file>