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pplication code or OS change"/>
          <p:cNvSpPr txBox="1"/>
          <p:nvPr/>
        </p:nvSpPr>
        <p:spPr>
          <a:xfrm>
            <a:off x="618330" y="4785409"/>
            <a:ext cx="3517023" cy="11439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Application code or OS change</a:t>
            </a:r>
          </a:p>
        </p:txBody>
      </p:sp>
      <p:sp>
        <p:nvSpPr>
          <p:cNvPr id="152" name="Build application container or OS image"/>
          <p:cNvSpPr txBox="1"/>
          <p:nvPr/>
        </p:nvSpPr>
        <p:spPr>
          <a:xfrm>
            <a:off x="5525909" y="4537759"/>
            <a:ext cx="3517024" cy="1639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Build application container or OS image</a:t>
            </a:r>
          </a:p>
        </p:txBody>
      </p:sp>
      <p:sp>
        <p:nvSpPr>
          <p:cNvPr id="153" name="Infrastructure code change"/>
          <p:cNvSpPr txBox="1"/>
          <p:nvPr/>
        </p:nvSpPr>
        <p:spPr>
          <a:xfrm>
            <a:off x="618330" y="8034328"/>
            <a:ext cx="3517023" cy="11439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Infrastructure code change</a:t>
            </a:r>
          </a:p>
        </p:txBody>
      </p:sp>
      <p:sp>
        <p:nvSpPr>
          <p:cNvPr id="154" name="Update cloud and infrastructure configuration"/>
          <p:cNvSpPr txBox="1"/>
          <p:nvPr/>
        </p:nvSpPr>
        <p:spPr>
          <a:xfrm>
            <a:off x="15341068" y="4537759"/>
            <a:ext cx="3517023" cy="1639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Update cloud and infrastructure configuration</a:t>
            </a:r>
          </a:p>
        </p:txBody>
      </p:sp>
      <p:sp>
        <p:nvSpPr>
          <p:cNvPr id="155" name="Deploy cloud configuration or application to environment"/>
          <p:cNvSpPr txBox="1"/>
          <p:nvPr/>
        </p:nvSpPr>
        <p:spPr>
          <a:xfrm>
            <a:off x="20248647" y="4290109"/>
            <a:ext cx="3517024" cy="21345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Deploy cloud configuration or application to environment</a:t>
            </a:r>
          </a:p>
        </p:txBody>
      </p:sp>
      <p:sp>
        <p:nvSpPr>
          <p:cNvPr id="156" name="Infrastructure as code compliance scanning"/>
          <p:cNvSpPr txBox="1"/>
          <p:nvPr/>
        </p:nvSpPr>
        <p:spPr>
          <a:xfrm>
            <a:off x="15341068" y="7291378"/>
            <a:ext cx="3517023" cy="26298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Infrastructure as code compliance scanning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7" name="AMI or container image scanning"/>
          <p:cNvSpPr txBox="1"/>
          <p:nvPr/>
        </p:nvSpPr>
        <p:spPr>
          <a:xfrm>
            <a:off x="10433488" y="4290109"/>
            <a:ext cx="3517024" cy="21345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AMI or container image scanning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8" name="Post-deployment compliance scanning"/>
          <p:cNvSpPr txBox="1"/>
          <p:nvPr/>
        </p:nvSpPr>
        <p:spPr>
          <a:xfrm>
            <a:off x="20248647" y="7291378"/>
            <a:ext cx="3517024" cy="26298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Post-deployment compliance scanning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22007159" y="6402283"/>
            <a:ext cx="1" cy="91143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17099578" y="6181683"/>
            <a:ext cx="1" cy="11011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Line"/>
          <p:cNvSpPr/>
          <p:nvPr/>
        </p:nvSpPr>
        <p:spPr>
          <a:xfrm>
            <a:off x="4138662" y="8606284"/>
            <a:ext cx="1119909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Line"/>
          <p:cNvSpPr/>
          <p:nvPr/>
        </p:nvSpPr>
        <p:spPr>
          <a:xfrm>
            <a:off x="4138662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Line"/>
          <p:cNvSpPr/>
          <p:nvPr/>
        </p:nvSpPr>
        <p:spPr>
          <a:xfrm>
            <a:off x="9046241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Line"/>
          <p:cNvSpPr/>
          <p:nvPr/>
        </p:nvSpPr>
        <p:spPr>
          <a:xfrm>
            <a:off x="13953821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5" name="Line"/>
          <p:cNvSpPr/>
          <p:nvPr/>
        </p:nvSpPr>
        <p:spPr>
          <a:xfrm>
            <a:off x="18861400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6" name="cfripper"/>
          <p:cNvSpPr txBox="1"/>
          <p:nvPr/>
        </p:nvSpPr>
        <p:spPr>
          <a:xfrm>
            <a:off x="15393940" y="9242252"/>
            <a:ext cx="3411278" cy="610424"/>
          </a:xfrm>
          <a:prstGeom prst="rect">
            <a:avLst/>
          </a:prstGeom>
          <a:ln w="50800">
            <a:solidFill>
              <a:schemeClr val="accent1">
                <a:alpha val="9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3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b="1" dirty="0">
                <a:solidFill>
                  <a:srgbClr val="00B050"/>
                </a:solidFill>
              </a:rPr>
              <a:t>Checkov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167" name="Anchore Engine"/>
          <p:cNvSpPr txBox="1"/>
          <p:nvPr/>
        </p:nvSpPr>
        <p:spPr>
          <a:xfrm>
            <a:off x="10486361" y="5745519"/>
            <a:ext cx="3411278" cy="610424"/>
          </a:xfrm>
          <a:prstGeom prst="rect">
            <a:avLst/>
          </a:prstGeom>
          <a:ln w="50800">
            <a:solidFill>
              <a:schemeClr val="accent1">
                <a:alpha val="9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3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b="1" dirty="0" err="1">
                <a:solidFill>
                  <a:srgbClr val="00B050"/>
                </a:solidFill>
              </a:rPr>
              <a:t>Anchore</a:t>
            </a:r>
            <a:r>
              <a:rPr b="1" dirty="0">
                <a:solidFill>
                  <a:srgbClr val="00B050"/>
                </a:solidFill>
              </a:rPr>
              <a:t> Engine</a:t>
            </a:r>
          </a:p>
        </p:txBody>
      </p:sp>
      <p:sp>
        <p:nvSpPr>
          <p:cNvPr id="168" name="AWS Config"/>
          <p:cNvSpPr txBox="1"/>
          <p:nvPr/>
        </p:nvSpPr>
        <p:spPr>
          <a:xfrm>
            <a:off x="20301520" y="9242252"/>
            <a:ext cx="3411278" cy="610424"/>
          </a:xfrm>
          <a:prstGeom prst="rect">
            <a:avLst/>
          </a:prstGeom>
          <a:ln w="50800">
            <a:solidFill>
              <a:schemeClr val="accent1">
                <a:alpha val="9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3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b="1" dirty="0">
                <a:solidFill>
                  <a:srgbClr val="00B050"/>
                </a:solidFill>
              </a:rPr>
              <a:t>AWS Config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Pascal Egbenda</cp:lastModifiedBy>
  <cp:revision>1</cp:revision>
  <dcterms:modified xsi:type="dcterms:W3CDTF">2020-06-28T07:06:28Z</dcterms:modified>
</cp:coreProperties>
</file>