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1"/>
    <p:restoredTop sz="96234"/>
  </p:normalViewPr>
  <p:slideViewPr>
    <p:cSldViewPr snapToGrid="0">
      <p:cViewPr>
        <p:scale>
          <a:sx n="105" d="100"/>
          <a:sy n="105" d="100"/>
        </p:scale>
        <p:origin x="1136" y="616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23.04.24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NuGen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Multiplicity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April 23,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01D3-177C-71E1-1EC5-286A891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All neutrino flavors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8C70A-1BDF-1DF8-06AB-AE0C8381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D4A0-8BB8-2822-49EB-4A1D7B62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36B74-9DC0-AFC2-1FF7-A360BE54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49" y="1094692"/>
            <a:ext cx="7113271" cy="52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01D3-177C-71E1-1EC5-286A8912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neutrinos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8C70A-1BDF-1DF8-06AB-AE0C8381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D4A0-8BB8-2822-49EB-4A1D7B62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01AAE-36F9-15DE-3B47-7E6E5A42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74" y="1086010"/>
            <a:ext cx="7113271" cy="52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10CE945-1121-28E9-853A-F507FCAE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34" y="1374178"/>
            <a:ext cx="6225766" cy="4593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89B52-E854-8C76-6FFC-1E6C4A9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Atmospheric neutrinos – GaisserH3a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60FDD-9C4D-E385-EA08-5ED09D99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efficiency: 0.06 || expected events: 28 || minimum energy cut: 3.37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0.05 || expected events: 21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0.05 || expected events: 21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0.05 || expected events: 21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0.05 || expected events: 21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>
                <a:solidFill>
                  <a:srgbClr val="74B842"/>
                </a:solidFill>
              </a:rPr>
              <a:t>efficiency: 0.29 || expected events: 93 || minimum energy cut: 6.58 </a:t>
            </a:r>
            <a:r>
              <a:rPr lang="en-GB" dirty="0" err="1">
                <a:solidFill>
                  <a:srgbClr val="74B842"/>
                </a:solidFill>
              </a:rPr>
              <a:t>TeV</a:t>
            </a:r>
            <a:r>
              <a:rPr lang="en-GB" dirty="0">
                <a:solidFill>
                  <a:srgbClr val="74B842"/>
                </a:solidFill>
              </a:rPr>
              <a:t> (min zenith: 0°, max zenith: 90°, uncertainty &lt; 0.5, </a:t>
            </a:r>
            <a:r>
              <a:rPr lang="en-GB" dirty="0" err="1">
                <a:solidFill>
                  <a:srgbClr val="74B842"/>
                </a:solidFill>
              </a:rPr>
              <a:t>n_muons</a:t>
            </a:r>
            <a:r>
              <a:rPr lang="en-GB" dirty="0">
                <a:solidFill>
                  <a:srgbClr val="74B842"/>
                </a:solidFill>
              </a:rPr>
              <a:t> &lt; 1)</a:t>
            </a:r>
          </a:p>
          <a:p>
            <a:pPr marL="0" indent="0">
              <a:buNone/>
            </a:pPr>
            <a:r>
              <a:rPr lang="en-GB" dirty="0"/>
              <a:t>efficiency: 0.22 || expected events: 46 || minimum energy cut: 15.20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0.22 || expected events: 46 || minimum energy cut: 15.20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0.09 || expected events: 11 || minimum energy cut: 35.11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nan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/>
              <a:t>efficiency: 0.31 || expected events: 78 || minimum energy cut: 10.87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0.29 || expected events: 55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0.32 || expected events: 55 || minimum energy cut: 21.25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0.30 || expected events: 36 || minimum energy cut: 35.11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nan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/>
              <a:t>efficiency: 0.31 || expected events: 78 || minimum energy cut: 10.87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0.41 || expected events: 78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0.40 || expected events: 55 || minimum energy cut: 29.70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>
                <a:solidFill>
                  <a:srgbClr val="74B842"/>
                </a:solidFill>
              </a:rPr>
              <a:t>efficiency: 0.49 || expected events: 45 || minimum energy cut: 49.08 </a:t>
            </a:r>
            <a:r>
              <a:rPr lang="en-GB" dirty="0" err="1">
                <a:solidFill>
                  <a:srgbClr val="74B842"/>
                </a:solidFill>
              </a:rPr>
              <a:t>TeV</a:t>
            </a:r>
            <a:r>
              <a:rPr lang="en-GB" dirty="0">
                <a:solidFill>
                  <a:srgbClr val="74B842"/>
                </a:solidFill>
              </a:rPr>
              <a:t> (min zenith: 0°, max zenith: 90°, uncertainty &lt; 5, </a:t>
            </a:r>
            <a:r>
              <a:rPr lang="en-GB" dirty="0" err="1">
                <a:solidFill>
                  <a:srgbClr val="74B842"/>
                </a:solidFill>
              </a:rPr>
              <a:t>n_muons</a:t>
            </a:r>
            <a:r>
              <a:rPr lang="en-GB" dirty="0">
                <a:solidFill>
                  <a:srgbClr val="74B842"/>
                </a:solidFill>
              </a:rPr>
              <a:t> &lt; 10)</a:t>
            </a:r>
          </a:p>
          <a:p>
            <a:pPr marL="0" indent="0">
              <a:buNone/>
            </a:pPr>
            <a:r>
              <a:rPr lang="en-GB" dirty="0"/>
              <a:t>efficiency: nan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/>
              <a:t>efficiency: 0.31 || expected events: 78 || minimum energy cut: 10.87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0.41 || expected events: 78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0.40 || expected events: 55 || minimum energy cut: 29.70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0.49 || expected events: 45 || minimum energy cut: 49.08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nan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53F2-48F6-DF1C-C828-BFB088B0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1994D-8931-D72F-1AB9-ECD251E9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D3F23A-8E33-DF15-4CA3-53740D8D2C81}"/>
              </a:ext>
            </a:extLst>
          </p:cNvPr>
          <p:cNvCxnSpPr/>
          <p:nvPr/>
        </p:nvCxnSpPr>
        <p:spPr>
          <a:xfrm>
            <a:off x="5694630" y="2209046"/>
            <a:ext cx="625091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0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5C7792-C8F9-E930-494B-02E31482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9908"/>
            <a:ext cx="6096000" cy="4498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2C181-9959-046D-9CA6-193BB80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Astrophysical neutrinos – gamma = 2.6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29FD-D440-2566-10F9-ED923684F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/>
              <a:t>efficiency: 0.01 || expected events: 11 || minimum energy cut: 3.37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0.01 || expected events: 7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0.01 || expected events: 7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0.01 || expected events: 7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0.01 || expected events: 7 || minimum energy cut: 3.98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0.1,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/>
              <a:t>efficiency: 0.13 || expected events: 78 || minimum energy cut: 6.58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0.06 || expected events: 28 || minimum energy cut: 15.20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0.06 || expected events: 28 || minimum energy cut: 15.20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0.02 || expected events: 6 || minimum energy cut: 35.11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0.00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0.5,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/>
              <a:t>efficiency: 0.21 || expected events: 105 || minimum energy cut: 10.87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1)</a:t>
            </a:r>
          </a:p>
          <a:p>
            <a:pPr marL="0" indent="0">
              <a:buNone/>
            </a:pPr>
            <a:r>
              <a:rPr lang="en-GB" dirty="0"/>
              <a:t>efficiency: 0.19 || expected events: 78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0.23 || expected events: 91 || minimum energy cut: 21.25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0.21 || expected events: 67 || minimum energy cut: 35.11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0.00 || expected events: 0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>
                <a:solidFill>
                  <a:srgbClr val="74B842"/>
                </a:solidFill>
              </a:rPr>
              <a:t>efficiency: 0.27 || expected events: 136 || minimum energy cut: 10.87 </a:t>
            </a:r>
            <a:r>
              <a:rPr lang="en-GB" dirty="0" err="1">
                <a:solidFill>
                  <a:srgbClr val="74B842"/>
                </a:solidFill>
              </a:rPr>
              <a:t>TeV</a:t>
            </a:r>
            <a:r>
              <a:rPr lang="en-GB" dirty="0">
                <a:solidFill>
                  <a:srgbClr val="74B842"/>
                </a:solidFill>
              </a:rPr>
              <a:t> (min zenith: 0°, max zenith: 90°, uncertainty &lt; 5, </a:t>
            </a:r>
            <a:r>
              <a:rPr lang="en-GB" dirty="0" err="1">
                <a:solidFill>
                  <a:srgbClr val="74B842"/>
                </a:solidFill>
              </a:rPr>
              <a:t>n_muons</a:t>
            </a:r>
            <a:r>
              <a:rPr lang="en-GB" dirty="0">
                <a:solidFill>
                  <a:srgbClr val="74B842"/>
                </a:solidFill>
              </a:rPr>
              <a:t> &lt; 1)</a:t>
            </a:r>
          </a:p>
          <a:p>
            <a:pPr marL="0" indent="0">
              <a:buNone/>
            </a:pPr>
            <a:r>
              <a:rPr lang="en-GB" dirty="0"/>
              <a:t>efficiency: 0.25 || expected events: 105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0.27 || expected events: 91 || minimum energy cut: 29.70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0.25 || expected events: 66 || minimum energy cut: 49.08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0.12 || expected events: 6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5,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</a:p>
          <a:p>
            <a:pPr marL="0" indent="0">
              <a:buNone/>
            </a:pPr>
            <a:r>
              <a:rPr lang="en-GB" dirty="0">
                <a:solidFill>
                  <a:srgbClr val="74B842"/>
                </a:solidFill>
              </a:rPr>
              <a:t>efficiency: 0.27 || expected events: 136 || minimum energy cut: 10.87 </a:t>
            </a:r>
            <a:r>
              <a:rPr lang="en-GB" dirty="0" err="1">
                <a:solidFill>
                  <a:srgbClr val="74B842"/>
                </a:solidFill>
              </a:rPr>
              <a:t>TeV</a:t>
            </a:r>
            <a:r>
              <a:rPr lang="en-GB" dirty="0">
                <a:solidFill>
                  <a:srgbClr val="74B842"/>
                </a:solidFill>
              </a:rPr>
              <a:t> (min zenith: 0°, max zenith: 90°, uncertainty &lt; 10, </a:t>
            </a:r>
            <a:r>
              <a:rPr lang="en-GB" dirty="0" err="1">
                <a:solidFill>
                  <a:srgbClr val="74B842"/>
                </a:solidFill>
              </a:rPr>
              <a:t>n_muons</a:t>
            </a:r>
            <a:r>
              <a:rPr lang="en-GB" dirty="0">
                <a:solidFill>
                  <a:srgbClr val="74B842"/>
                </a:solidFill>
              </a:rPr>
              <a:t> &lt; 1)</a:t>
            </a:r>
          </a:p>
          <a:p>
            <a:pPr marL="0" indent="0">
              <a:buNone/>
            </a:pPr>
            <a:r>
              <a:rPr lang="en-GB" dirty="0"/>
              <a:t>efficiency: 0.25 || expected events: 105 || minimum energy cut: 17.97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2)</a:t>
            </a:r>
          </a:p>
          <a:p>
            <a:pPr marL="0" indent="0">
              <a:buNone/>
            </a:pPr>
            <a:r>
              <a:rPr lang="en-GB" dirty="0"/>
              <a:t>efficiency: 0.27 || expected events: 91 || minimum energy cut: 29.70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5)</a:t>
            </a:r>
          </a:p>
          <a:p>
            <a:pPr marL="0" indent="0">
              <a:buNone/>
            </a:pPr>
            <a:r>
              <a:rPr lang="en-GB" dirty="0"/>
              <a:t>efficiency: 0.25 || expected events: 66 || minimum energy cut: 49.08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10)</a:t>
            </a:r>
          </a:p>
          <a:p>
            <a:pPr marL="0" indent="0">
              <a:buNone/>
            </a:pPr>
            <a:r>
              <a:rPr lang="en-GB" dirty="0"/>
              <a:t>efficiency: 0.12 || expected events: 6 || minimum energy cut: 511.79 </a:t>
            </a:r>
            <a:r>
              <a:rPr lang="en-GB" dirty="0" err="1"/>
              <a:t>TeV</a:t>
            </a:r>
            <a:r>
              <a:rPr lang="en-GB" dirty="0"/>
              <a:t> (min zenith: 0°, max zenith: 90°, uncertainty &lt; 10, </a:t>
            </a:r>
            <a:r>
              <a:rPr lang="en-GB" dirty="0" err="1"/>
              <a:t>n_muons</a:t>
            </a:r>
            <a:r>
              <a:rPr lang="en-GB" dirty="0"/>
              <a:t> &lt; 100)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41A3-8574-A7F1-1B7E-8EBE3FB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0D805-5FCA-28C0-6DAB-03526385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73D321-0DE9-F76B-FFD3-8189BC6DA1A6}"/>
              </a:ext>
            </a:extLst>
          </p:cNvPr>
          <p:cNvCxnSpPr>
            <a:cxnSpLocks/>
          </p:cNvCxnSpPr>
          <p:nvPr/>
        </p:nvCxnSpPr>
        <p:spPr>
          <a:xfrm>
            <a:off x="5694630" y="4200808"/>
            <a:ext cx="401370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7679-1DC3-E165-D2FD-DADA36E2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Efficiency </a:t>
            </a:r>
            <a:r>
              <a:rPr lang="en-DE"/>
              <a:t>uncertainty cut (NuGen)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8F9A2-1C66-FCA0-9A8B-AD62B081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BD79C-D57B-6392-4BEB-68FA3E84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68EEF-4F53-3242-5B03-6FC69A4B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33" y="1005840"/>
            <a:ext cx="7170950" cy="53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6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14170</TotalTime>
  <Words>1876</Words>
  <Application>Microsoft Macintosh PowerPoint</Application>
  <PresentationFormat>Widescreen</PresentationFormat>
  <Paragraphs>71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Akkurat-Bold</vt:lpstr>
      <vt:lpstr>Arial</vt:lpstr>
      <vt:lpstr>Calibri</vt:lpstr>
      <vt:lpstr>Calibri Light</vt:lpstr>
      <vt:lpstr>Office</vt:lpstr>
      <vt:lpstr>NuGen Multiplicity  Pascal Gutjahr </vt:lpstr>
      <vt:lpstr>All neutrino flavors</vt:lpstr>
      <vt:lpstr>Muon neutrinos</vt:lpstr>
      <vt:lpstr>Atmospheric neutrinos – GaisserH3a</vt:lpstr>
      <vt:lpstr>Astrophysical neutrinos – gamma = 2.6</vt:lpstr>
      <vt:lpstr>Efficiency uncertainty cut (NuGen)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298</cp:revision>
  <cp:lastPrinted>2024-03-17T23:23:36Z</cp:lastPrinted>
  <dcterms:created xsi:type="dcterms:W3CDTF">2023-09-19T10:10:31Z</dcterms:created>
  <dcterms:modified xsi:type="dcterms:W3CDTF">2024-04-23T19:55:57Z</dcterms:modified>
</cp:coreProperties>
</file>