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1" r:id="rId3"/>
    <p:sldId id="258" r:id="rId4"/>
    <p:sldId id="259" r:id="rId5"/>
    <p:sldId id="260" r:id="rId6"/>
    <p:sldId id="264" r:id="rId7"/>
    <p:sldId id="262" r:id="rId8"/>
    <p:sldId id="265" r:id="rId9"/>
    <p:sldId id="266" r:id="rId10"/>
    <p:sldId id="267" r:id="rId11"/>
    <p:sldId id="257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4"/>
    <p:restoredTop sz="94703"/>
  </p:normalViewPr>
  <p:slideViewPr>
    <p:cSldViewPr snapToGrid="0">
      <p:cViewPr>
        <p:scale>
          <a:sx n="130" d="100"/>
          <a:sy n="130" d="100"/>
        </p:scale>
        <p:origin x="51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FA218-F0BF-624E-9FB0-7F4CAD88DC8E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520E34-5D1B-0A46-B4CC-DC630A2DB9F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7813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520E34-5D1B-0A46-B4CC-DC630A2DB9FE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9442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F2919-800C-DD38-7C2D-D6F3819F3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41E74-78E7-0FE0-3511-2A3970C7C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2D6F6-5B2F-F2F0-C9E4-88B5F53C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C399B-FC56-14B1-A467-2BB660F8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66A1A-2DC1-11BF-9DC8-8A94FAF5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9255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5BEB-85ED-BE1E-2BF1-0C1252856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AB496-571A-85C8-40C8-DCAFF3A8E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13AF-3110-FFB4-66C9-A8A8CE260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B11D4-B06E-689A-067D-E1371CFD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580E8-AB75-AEDA-E74D-66FBF6F7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72948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CF1FE-C755-54A6-9ABE-A431EFCC1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AD12C-EAA3-183E-DE38-79164E948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CFE0B-3F70-A771-63D4-4ED34FD1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07D22-073E-1C43-78D5-49D6C7284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5380B-3BF0-ACFA-BB71-20896F1C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5259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7719E-E552-8C6D-B710-CD13F2C22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59543-B727-8425-7B85-912CA0C8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D1D5-55BA-0118-5264-7297DDAF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4E4C0-35BD-5B0E-48D0-609FE6C57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7AF5-2209-88CA-CF6F-C1EFA21A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673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2023-B614-14A2-A1D2-A9A3B59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15383-AF54-3087-D965-BA90A332D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8E18C-A5F2-23D9-2D67-C6B13CCE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4A5C4-C6BC-3E27-27F5-9156998CB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76941-BB4F-A8C7-E824-041AD01DB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10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261B7-9BEE-6E46-28ED-186A28FD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182B8-AEED-E05B-85FE-61D25D8C7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057B1A-1FA7-01AC-9C3B-D812DB454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67B2E-3145-C26F-0B4E-9B078F8E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3A446-3A89-BA7D-507F-D7AEA0EA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D0FB5-8B75-1A04-23B8-EB5B1EAAE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31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6D48-0B46-7C75-222E-392CE963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63446-412A-3C98-A7E3-0A3FBCBEF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9A271-65A2-B963-A69D-8EDE94642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A6BCE5-B6D3-3A33-26F0-94DEA1422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0522C-92A6-21B8-C20D-427E5FF7A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1E9D40-8D27-F88D-6F42-CDCE4BD6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C733E-735B-1857-A5C7-27A092D9D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7A86C1-2696-EF8F-A99D-96CBA14B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9734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FB95-895D-50E5-5A36-529235E8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5F2231-7542-9DC7-2BC1-92309FCD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C58E7-D91E-EAF2-4B22-4D56A44B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A85E06-F205-1901-9274-AC3DB44A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030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AEA77-C628-1B86-973F-918DCD124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797F8-0179-B5AC-277B-B9782CA0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802C21-3911-32E0-366C-A86BB233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673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D386-221C-FF7B-974D-82EB453D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7B2A2-3846-181B-D343-90230B28D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45EAA-23A7-8771-E8B4-A1B1DE3422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2D90C2-4385-9C43-9A15-AE309E275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CD469-0C23-DC4B-0A09-61E572EC5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2A3D0-7D68-B219-3049-A2DFA471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1345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8C34E-20DF-0456-E45D-3EF552C9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D714F-1BC4-EB2D-92E1-595C02DE37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78E46-FC3D-E826-E08E-AA2686CFD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ECC58-37FD-61AB-8F0D-440859AA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B0BA0-CEAB-71F6-1AFD-7F19228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A8F95-7D50-812F-FD47-F7BF7D6E9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1194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C2D74D-D30D-6B48-522D-42A2BEAB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D822B-410F-72D9-DD56-D99FC25FD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53087-048D-7332-31EE-7616655C5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53C18-CA18-374D-85E5-2F0E18456C96}" type="datetimeFigureOut">
              <a:rPr lang="en-DE" smtClean="0"/>
              <a:t>07.01.25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9AAA8-3EE1-B605-CBF5-803B10410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6FF87-563B-CCB8-2505-D42884FD4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A699B-B69A-E34C-8F42-921E00D9A62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28430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B1B3-88D8-32B3-1F21-081304164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07.01.2025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7BAEA-6808-ED80-0861-639EA5FB19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Pascal</a:t>
            </a:r>
          </a:p>
        </p:txBody>
      </p:sp>
    </p:spTree>
    <p:extLst>
      <p:ext uri="{BB962C8B-B14F-4D97-AF65-F5344CB8AC3E}">
        <p14:creationId xmlns:p14="http://schemas.microsoft.com/office/powerpoint/2010/main" val="3232859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7FF08-BBFF-AAE6-AFD4-300905FE1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E9EB37F-46DB-2E03-8CE0-4022F5F0B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6" y="2042089"/>
            <a:ext cx="3874924" cy="29157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1B71C2-6785-A26F-C15E-B59BCE54A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6696" y="1998464"/>
            <a:ext cx="3874924" cy="29157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475F4-22F1-CE6D-FA1F-AEBFFA35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111" y="1960099"/>
            <a:ext cx="3874924" cy="29541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00EE41-D272-DBAE-2F01-CF95F8A60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DE" dirty="0"/>
              <a:t>5 systematics, +2 unf bins, +2 proxy bins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60A97-58BB-7565-040F-7DDE45D7D40C}"/>
              </a:ext>
            </a:extLst>
          </p:cNvPr>
          <p:cNvSpPr txBox="1"/>
          <p:nvPr/>
        </p:nvSpPr>
        <p:spPr>
          <a:xfrm>
            <a:off x="71722" y="1506022"/>
            <a:ext cx="4148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[1e5, …,1, 1, 1, 0.2, -0.05], bouns =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74265-0EF5-4472-5BF0-17A84EE2D4FC}"/>
              </a:ext>
            </a:extLst>
          </p:cNvPr>
          <p:cNvSpPr txBox="1"/>
          <p:nvPr/>
        </p:nvSpPr>
        <p:spPr>
          <a:xfrm>
            <a:off x="4706324" y="1506022"/>
            <a:ext cx="2496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None, bounds =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A65594-504F-0A63-124B-A6AC84F001B9}"/>
              </a:ext>
            </a:extLst>
          </p:cNvPr>
          <p:cNvSpPr txBox="1"/>
          <p:nvPr/>
        </p:nvSpPr>
        <p:spPr>
          <a:xfrm>
            <a:off x="414965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6D7468-3B09-5407-6A05-1093310057E8}"/>
              </a:ext>
            </a:extLst>
          </p:cNvPr>
          <p:cNvSpPr txBox="1"/>
          <p:nvPr/>
        </p:nvSpPr>
        <p:spPr>
          <a:xfrm>
            <a:off x="4469058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557C55-A067-1B3A-50D0-E1A0DE42F088}"/>
              </a:ext>
            </a:extLst>
          </p:cNvPr>
          <p:cNvSpPr txBox="1"/>
          <p:nvPr/>
        </p:nvSpPr>
        <p:spPr>
          <a:xfrm>
            <a:off x="7563925" y="1506022"/>
            <a:ext cx="474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</a:t>
            </a:r>
            <a:r>
              <a:rPr lang="en-DE" sz="1600" dirty="0"/>
              <a:t>, 1, 1 , 1, 0.2, -0.05], bounds = 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1370FD-96F2-A5E4-ED3D-737FF75E2C8A}"/>
              </a:ext>
            </a:extLst>
          </p:cNvPr>
          <p:cNvSpPr txBox="1"/>
          <p:nvPr/>
        </p:nvSpPr>
        <p:spPr>
          <a:xfrm>
            <a:off x="8637764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</p:spTree>
    <p:extLst>
      <p:ext uri="{BB962C8B-B14F-4D97-AF65-F5344CB8AC3E}">
        <p14:creationId xmlns:p14="http://schemas.microsoft.com/office/powerpoint/2010/main" val="2737741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F15B79-5F8A-BF8D-78A5-C3A03365B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52" y="0"/>
            <a:ext cx="7365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86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C4CD90-D000-0CE6-1B78-2CDB2D9F52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unfolding event rate</a:t>
            </a:r>
            <a:br>
              <a:rPr lang="en-DE" dirty="0"/>
            </a:br>
            <a:r>
              <a:rPr lang="en-DE" dirty="0"/>
              <a:t>no systematics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45BF524-8076-1EDF-273C-EDC272F48A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43290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82284-CD36-5213-9816-6B3E92F9C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extend unfolding bins, keep proxy bins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7D437-DAB9-103C-A503-31F2B4021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19" y="1825625"/>
            <a:ext cx="3769197" cy="2786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291F92-9359-E5B1-58E2-9A4AED8DE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4400" y="1825625"/>
            <a:ext cx="3703200" cy="27865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F35B15-163B-03D5-9CF6-3CBE205DF1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384" y="1825624"/>
            <a:ext cx="3703200" cy="278656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93427E-040B-EB5C-858C-6F4E423CEF58}"/>
              </a:ext>
            </a:extLst>
          </p:cNvPr>
          <p:cNvSpPr txBox="1"/>
          <p:nvPr/>
        </p:nvSpPr>
        <p:spPr>
          <a:xfrm>
            <a:off x="5495377" y="1506022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+1 bin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26B157-D675-D40D-738F-9D73FAC59069}"/>
              </a:ext>
            </a:extLst>
          </p:cNvPr>
          <p:cNvSpPr txBox="1"/>
          <p:nvPr/>
        </p:nvSpPr>
        <p:spPr>
          <a:xfrm>
            <a:off x="9913104" y="150602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+2 bins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0DC1F-C9AD-681A-468D-E2713DB1FB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675" y="4583926"/>
            <a:ext cx="2906551" cy="22740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6F45C-AA85-C416-1C56-B0D4319DEB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569252"/>
            <a:ext cx="2906552" cy="22740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924341-2543-F465-25D3-49DD66DAF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7369" y="4569251"/>
            <a:ext cx="2906553" cy="227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91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5AB41-5EFD-53F1-48C3-D975050B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extend unfolding bins, extend proxy bins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590D3-7E00-0F43-42E2-D97FCED49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6" y="1690688"/>
            <a:ext cx="3560064" cy="2678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A9ACD5-88C1-9DA0-C855-32210BE81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88" y="4416023"/>
            <a:ext cx="3121152" cy="2441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1A954-1842-299D-6E61-C9B95A2F0215}"/>
              </a:ext>
            </a:extLst>
          </p:cNvPr>
          <p:cNvSpPr txBox="1"/>
          <p:nvPr/>
        </p:nvSpPr>
        <p:spPr>
          <a:xfrm>
            <a:off x="838200" y="1367831"/>
            <a:ext cx="256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+2 unf bins, +1 proxy bin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610A4E-3FB2-1DE5-6A53-0F0C7B4B2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1356" y="1690688"/>
            <a:ext cx="3560064" cy="2678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A001E52-4316-BF3B-ACAA-E6C93DFD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24" y="4369548"/>
            <a:ext cx="3121152" cy="24419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873CF1-4361-7979-4F76-4AD80F1AF836}"/>
              </a:ext>
            </a:extLst>
          </p:cNvPr>
          <p:cNvSpPr txBox="1"/>
          <p:nvPr/>
        </p:nvSpPr>
        <p:spPr>
          <a:xfrm>
            <a:off x="4487895" y="1367831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+2 unf bins, +2 proxy bins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1366DA-E40A-FB46-74C7-052D2494D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3474" y="1690688"/>
            <a:ext cx="3560064" cy="26788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B1A309-219B-2654-F845-7B42768E77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2386" y="4416023"/>
            <a:ext cx="3121152" cy="24419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7A9344-BFC5-79AE-9DDB-798141C6C02C}"/>
              </a:ext>
            </a:extLst>
          </p:cNvPr>
          <p:cNvSpPr txBox="1"/>
          <p:nvPr/>
        </p:nvSpPr>
        <p:spPr>
          <a:xfrm>
            <a:off x="8674605" y="1372860"/>
            <a:ext cx="267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+2 unf bins, +3 proxy bins</a:t>
            </a:r>
          </a:p>
        </p:txBody>
      </p:sp>
    </p:spTree>
    <p:extLst>
      <p:ext uri="{BB962C8B-B14F-4D97-AF65-F5344CB8AC3E}">
        <p14:creationId xmlns:p14="http://schemas.microsoft.com/office/powerpoint/2010/main" val="59595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825F21-DF6C-222F-3AF5-DE7A5A47F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unfolding event rate</a:t>
            </a:r>
            <a:br>
              <a:rPr lang="en-DE" dirty="0"/>
            </a:br>
            <a:r>
              <a:rPr lang="en-DE" dirty="0"/>
              <a:t>with systematics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207E513-5FE1-9F4B-CDF4-8131989293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 dirty="0"/>
          </a:p>
          <a:p>
            <a:r>
              <a:rPr lang="en-DE" dirty="0"/>
              <a:t>linear fit with 3 data points</a:t>
            </a:r>
          </a:p>
        </p:txBody>
      </p:sp>
    </p:spTree>
    <p:extLst>
      <p:ext uri="{BB962C8B-B14F-4D97-AF65-F5344CB8AC3E}">
        <p14:creationId xmlns:p14="http://schemas.microsoft.com/office/powerpoint/2010/main" val="51342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0BDE4-4C13-F883-A27B-7AD6D36FD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B2252C4-EC2D-0020-7481-B74C6C79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1" y="1903695"/>
            <a:ext cx="3930814" cy="29060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9AA6C0-B01C-EBFB-B28A-081A7C5249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714" y="1903695"/>
            <a:ext cx="3930814" cy="290604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158536-D6CA-A396-450B-1425382CE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010" y="1903695"/>
            <a:ext cx="3930814" cy="29060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338229C-A7AB-3B3F-00B5-D6E2189AA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scattering &amp; absorption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DDCA2-A69D-9D49-F551-431339AF00FF}"/>
              </a:ext>
            </a:extLst>
          </p:cNvPr>
          <p:cNvSpPr txBox="1"/>
          <p:nvPr/>
        </p:nvSpPr>
        <p:spPr>
          <a:xfrm>
            <a:off x="394836" y="1506022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…,1, 1], bouns =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BE8119-D9C2-4718-2C94-6D552467EC9E}"/>
              </a:ext>
            </a:extLst>
          </p:cNvPr>
          <p:cNvSpPr txBox="1"/>
          <p:nvPr/>
        </p:nvSpPr>
        <p:spPr>
          <a:xfrm>
            <a:off x="4706324" y="1506022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None, bounds =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CAFC1-55CF-AE65-FFF4-F3505570CB61}"/>
              </a:ext>
            </a:extLst>
          </p:cNvPr>
          <p:cNvSpPr txBox="1"/>
          <p:nvPr/>
        </p:nvSpPr>
        <p:spPr>
          <a:xfrm>
            <a:off x="414965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D4ECB2-530F-EC74-C2D0-AF64E649FD5C}"/>
              </a:ext>
            </a:extLst>
          </p:cNvPr>
          <p:cNvSpPr txBox="1"/>
          <p:nvPr/>
        </p:nvSpPr>
        <p:spPr>
          <a:xfrm>
            <a:off x="4469058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B41895-AEDE-7FFD-A632-9ED12D9DB036}"/>
              </a:ext>
            </a:extLst>
          </p:cNvPr>
          <p:cNvSpPr txBox="1"/>
          <p:nvPr/>
        </p:nvSpPr>
        <p:spPr>
          <a:xfrm>
            <a:off x="8345206" y="1534363"/>
            <a:ext cx="397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1, 1], bounds = None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B26FD1-FCDD-4CDF-D8A6-E1D5D8C0C16E}"/>
              </a:ext>
            </a:extLst>
          </p:cNvPr>
          <p:cNvSpPr txBox="1"/>
          <p:nvPr/>
        </p:nvSpPr>
        <p:spPr>
          <a:xfrm>
            <a:off x="8653974" y="2912411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</p:spTree>
    <p:extLst>
      <p:ext uri="{BB962C8B-B14F-4D97-AF65-F5344CB8AC3E}">
        <p14:creationId xmlns:p14="http://schemas.microsoft.com/office/powerpoint/2010/main" val="3793103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5DA7179-AD0A-78A9-F3B5-A3A81B58E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150"/>
            <a:ext cx="4054095" cy="30506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E657BB-0E29-CFED-88FF-A01F94A05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scattering &amp; absorption, +1 unfolding bin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4B2D41-FDF9-DF14-4E85-003288C062E7}"/>
              </a:ext>
            </a:extLst>
          </p:cNvPr>
          <p:cNvSpPr txBox="1"/>
          <p:nvPr/>
        </p:nvSpPr>
        <p:spPr>
          <a:xfrm>
            <a:off x="394836" y="1506022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…,1, 1], bouns = None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A9AAB-6962-7C02-C1C6-8BDEE915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1648" y="1903696"/>
            <a:ext cx="4054093" cy="3050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B0415-1EE5-A898-BA61-82402C03D040}"/>
              </a:ext>
            </a:extLst>
          </p:cNvPr>
          <p:cNvSpPr txBox="1"/>
          <p:nvPr/>
        </p:nvSpPr>
        <p:spPr>
          <a:xfrm>
            <a:off x="4706324" y="1506022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None, bounds =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96EAC-E670-BF83-2036-15ABB7698579}"/>
              </a:ext>
            </a:extLst>
          </p:cNvPr>
          <p:cNvSpPr txBox="1"/>
          <p:nvPr/>
        </p:nvSpPr>
        <p:spPr>
          <a:xfrm>
            <a:off x="414965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4421B-79C0-223D-4D67-39792DAC0F15}"/>
              </a:ext>
            </a:extLst>
          </p:cNvPr>
          <p:cNvSpPr txBox="1"/>
          <p:nvPr/>
        </p:nvSpPr>
        <p:spPr>
          <a:xfrm>
            <a:off x="4469058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4B027C-2462-B376-FEF5-A157EC373C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7908" y="1903695"/>
            <a:ext cx="4054095" cy="30506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048E8F-2E58-BEFF-5633-CB1697782BEA}"/>
              </a:ext>
            </a:extLst>
          </p:cNvPr>
          <p:cNvSpPr txBox="1"/>
          <p:nvPr/>
        </p:nvSpPr>
        <p:spPr>
          <a:xfrm>
            <a:off x="8345206" y="1534363"/>
            <a:ext cx="397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1, 1], bounds = None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B49E89-D3E2-7693-1EA6-4CAACBF89D10}"/>
              </a:ext>
            </a:extLst>
          </p:cNvPr>
          <p:cNvSpPr txBox="1"/>
          <p:nvPr/>
        </p:nvSpPr>
        <p:spPr>
          <a:xfrm>
            <a:off x="8674494" y="2900308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00B050"/>
                </a:solidFill>
              </a:rPr>
              <a:t>valid minimum</a:t>
            </a:r>
          </a:p>
        </p:txBody>
      </p:sp>
    </p:spTree>
    <p:extLst>
      <p:ext uri="{BB962C8B-B14F-4D97-AF65-F5344CB8AC3E}">
        <p14:creationId xmlns:p14="http://schemas.microsoft.com/office/powerpoint/2010/main" val="186033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A1926-6256-F173-ACC4-673A7B939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AE6A115-20C7-149E-AFFD-479F1BBA2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397" y="1875354"/>
            <a:ext cx="3972691" cy="30286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72A242-E3FD-E52F-822E-DF4397A9B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183" y="1875354"/>
            <a:ext cx="3972691" cy="29893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512804-5188-2AA1-C6E9-F3F903761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4324"/>
            <a:ext cx="3972691" cy="29893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76D31C-DD17-EBFA-34FD-5E2FA5676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DE" dirty="0"/>
              <a:t>scattering &amp; absorption, +2 unf bins, +2 proxy bins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1EE78-C6E1-51DD-617F-C4086D97BDF4}"/>
              </a:ext>
            </a:extLst>
          </p:cNvPr>
          <p:cNvSpPr txBox="1"/>
          <p:nvPr/>
        </p:nvSpPr>
        <p:spPr>
          <a:xfrm>
            <a:off x="394836" y="1506022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[1e5, …,1, 1], bouns =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C28E-15A6-BB5A-23B9-4590BA7D646F}"/>
              </a:ext>
            </a:extLst>
          </p:cNvPr>
          <p:cNvSpPr txBox="1"/>
          <p:nvPr/>
        </p:nvSpPr>
        <p:spPr>
          <a:xfrm>
            <a:off x="4706324" y="1506022"/>
            <a:ext cx="2779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None, bounds =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5687C6-C5BE-AA17-61EE-FB7DCC87F12F}"/>
              </a:ext>
            </a:extLst>
          </p:cNvPr>
          <p:cNvSpPr txBox="1"/>
          <p:nvPr/>
        </p:nvSpPr>
        <p:spPr>
          <a:xfrm>
            <a:off x="414965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B7B04E-1757-ACE1-C36B-01A1D86B3FD1}"/>
              </a:ext>
            </a:extLst>
          </p:cNvPr>
          <p:cNvSpPr txBox="1"/>
          <p:nvPr/>
        </p:nvSpPr>
        <p:spPr>
          <a:xfrm>
            <a:off x="4469058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70AC42-56A7-64B1-4A2B-3AC098CC6A7B}"/>
              </a:ext>
            </a:extLst>
          </p:cNvPr>
          <p:cNvSpPr txBox="1"/>
          <p:nvPr/>
        </p:nvSpPr>
        <p:spPr>
          <a:xfrm>
            <a:off x="8345206" y="1534363"/>
            <a:ext cx="3972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x0 = [</a:t>
            </a:r>
            <a:r>
              <a:rPr lang="en-DE" dirty="0">
                <a:solidFill>
                  <a:srgbClr val="00B050"/>
                </a:solidFill>
              </a:rPr>
              <a:t>True values</a:t>
            </a:r>
            <a:r>
              <a:rPr lang="en-DE" dirty="0"/>
              <a:t>, 1, 1], bounds = 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D84959-3EA4-D76A-024C-5C59AD003D16}"/>
              </a:ext>
            </a:extLst>
          </p:cNvPr>
          <p:cNvSpPr txBox="1"/>
          <p:nvPr/>
        </p:nvSpPr>
        <p:spPr>
          <a:xfrm>
            <a:off x="8637764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</p:spTree>
    <p:extLst>
      <p:ext uri="{BB962C8B-B14F-4D97-AF65-F5344CB8AC3E}">
        <p14:creationId xmlns:p14="http://schemas.microsoft.com/office/powerpoint/2010/main" val="120657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E6522-7B71-1F00-5766-4B140347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70C8D7C-3C1B-C9B3-5CDE-E9DAD3D21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262" y="2011678"/>
            <a:ext cx="3989161" cy="3001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C1320B-797F-BAF8-F15E-36287C008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131" y="2011679"/>
            <a:ext cx="3989161" cy="30017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8215393-1D11-9A97-8B6A-DD0051A1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11679"/>
            <a:ext cx="3989161" cy="3001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236A9A-32C6-FF36-62C2-E1D9F3184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en-DE" dirty="0"/>
              <a:t>5 systematics, +1 unfolding bin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06A8D8-D983-E49B-1695-AE9D868B8A7A}"/>
              </a:ext>
            </a:extLst>
          </p:cNvPr>
          <p:cNvSpPr txBox="1"/>
          <p:nvPr/>
        </p:nvSpPr>
        <p:spPr>
          <a:xfrm>
            <a:off x="71722" y="1506022"/>
            <a:ext cx="4148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[1e5, …,1, 1, 1, 0.2, -0.05], bouns = None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519EB2-66AC-BC16-2CF5-CFB050F0BD41}"/>
              </a:ext>
            </a:extLst>
          </p:cNvPr>
          <p:cNvSpPr txBox="1"/>
          <p:nvPr/>
        </p:nvSpPr>
        <p:spPr>
          <a:xfrm>
            <a:off x="4706324" y="1506022"/>
            <a:ext cx="24963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None, bounds = None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33BB2A-C11E-EC63-B0FA-C9E8149E970A}"/>
              </a:ext>
            </a:extLst>
          </p:cNvPr>
          <p:cNvSpPr txBox="1"/>
          <p:nvPr/>
        </p:nvSpPr>
        <p:spPr>
          <a:xfrm>
            <a:off x="414965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D0A6EC-E0E0-40FE-5958-C816F9C9DFAD}"/>
              </a:ext>
            </a:extLst>
          </p:cNvPr>
          <p:cNvSpPr txBox="1"/>
          <p:nvPr/>
        </p:nvSpPr>
        <p:spPr>
          <a:xfrm>
            <a:off x="4469058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3DEFF5-7868-9B7A-27A8-E4160405ABB5}"/>
              </a:ext>
            </a:extLst>
          </p:cNvPr>
          <p:cNvSpPr txBox="1"/>
          <p:nvPr/>
        </p:nvSpPr>
        <p:spPr>
          <a:xfrm>
            <a:off x="7563925" y="1506022"/>
            <a:ext cx="4748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dirty="0"/>
              <a:t>x0 = [</a:t>
            </a:r>
            <a:r>
              <a:rPr lang="en-DE" sz="1600" dirty="0">
                <a:solidFill>
                  <a:srgbClr val="00B050"/>
                </a:solidFill>
              </a:rPr>
              <a:t>True values</a:t>
            </a:r>
            <a:r>
              <a:rPr lang="en-DE" sz="1600" dirty="0"/>
              <a:t>, 1, 1 , 1, 0.2, -0.05], bounds = None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E7ED57-A295-0187-6E50-14F291EBC4D4}"/>
              </a:ext>
            </a:extLst>
          </p:cNvPr>
          <p:cNvSpPr txBox="1"/>
          <p:nvPr/>
        </p:nvSpPr>
        <p:spPr>
          <a:xfrm>
            <a:off x="8637764" y="290030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</a:rPr>
              <a:t>invalid minimum</a:t>
            </a:r>
          </a:p>
        </p:txBody>
      </p:sp>
    </p:spTree>
    <p:extLst>
      <p:ext uri="{BB962C8B-B14F-4D97-AF65-F5344CB8AC3E}">
        <p14:creationId xmlns:p14="http://schemas.microsoft.com/office/powerpoint/2010/main" val="331877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334</Words>
  <Application>Microsoft Macintosh PowerPoint</Application>
  <PresentationFormat>Widescreen</PresentationFormat>
  <Paragraphs>49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07.01.2025</vt:lpstr>
      <vt:lpstr>unfolding event rate no systematics</vt:lpstr>
      <vt:lpstr>extend unfolding bins, keep proxy bins </vt:lpstr>
      <vt:lpstr>extend unfolding bins, extend proxy bins</vt:lpstr>
      <vt:lpstr>unfolding event rate with systematics</vt:lpstr>
      <vt:lpstr>scattering &amp; absorption</vt:lpstr>
      <vt:lpstr>scattering &amp; absorption, +1 unfolding bin</vt:lpstr>
      <vt:lpstr>scattering &amp; absorption, +2 unf bins, +2 proxy bins</vt:lpstr>
      <vt:lpstr>5 systematics, +1 unfolding bin</vt:lpstr>
      <vt:lpstr>5 systematics, +2 unf bins, +2 proxy bins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Gutjahr</dc:creator>
  <cp:lastModifiedBy>Pascal Gutjahr</cp:lastModifiedBy>
  <cp:revision>6</cp:revision>
  <dcterms:created xsi:type="dcterms:W3CDTF">2025-01-07T09:22:09Z</dcterms:created>
  <dcterms:modified xsi:type="dcterms:W3CDTF">2025-01-08T09:50:50Z</dcterms:modified>
</cp:coreProperties>
</file>