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B842"/>
    <a:srgbClr val="000000"/>
    <a:srgbClr val="74B942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–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1"/>
    <p:restoredTop sz="96234"/>
  </p:normalViewPr>
  <p:slideViewPr>
    <p:cSldViewPr snapToGrid="0">
      <p:cViewPr varScale="1">
        <p:scale>
          <a:sx n="125" d="100"/>
          <a:sy n="125" d="100"/>
        </p:scale>
        <p:origin x="336" y="168"/>
      </p:cViewPr>
      <p:guideLst/>
    </p:cSldViewPr>
  </p:slideViewPr>
  <p:outlineViewPr>
    <p:cViewPr>
      <p:scale>
        <a:sx n="33" d="100"/>
        <a:sy n="33" d="100"/>
      </p:scale>
      <p:origin x="0" y="-4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9" d="100"/>
        <a:sy n="7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3E88C-5052-EB47-BBCD-87ED51A84B6C}" type="datetimeFigureOut">
              <a:rPr lang="en-DE" smtClean="0"/>
              <a:t>2/19/25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01135-47A9-4148-AC56-AE2309C63F6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101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C131E-6A5F-7C4D-B446-5120FAFA46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14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44E2C-C50E-B202-A0CD-6FB703CD4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DF3CD6-1142-3C8E-6CB4-E83DA25F7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2FADCD-51F3-FE0E-0B4C-83F6FF2F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A070BD-61D2-009B-D0D5-FB5931D7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B1CBAC-0D6F-1973-D4E3-49F7011A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9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BFA59-E2B8-CE69-FE29-85F21846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010D96-5A06-59C6-501E-0C6AC9F52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3B2C0-D3E6-4AF7-F194-EBD07501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F3C7DC-FB7C-1B59-8148-9C252F64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8F18EB-3DA5-45F8-6B37-8D88BFFC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Logo Cosmic Interacting Matters">
            <a:extLst>
              <a:ext uri="{FF2B5EF4-FFF2-40B4-BE49-F238E27FC236}">
                <a16:creationId xmlns:a16="http://schemas.microsoft.com/office/drawing/2014/main" id="{33CD67DB-857B-73E8-F16D-7CC66B0A5D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761" y="116205"/>
            <a:ext cx="507274" cy="31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916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5147FC9-4ABD-86F4-1CD6-7AF27ADA8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54595D-63F9-CC5D-8242-260EBFD99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4D75D2-21A7-C93D-705D-79BDCB14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A8F429-0574-4933-C897-BA0A6A27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AB0F98-B82A-83D4-FA09-FC37B7F9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Logo Cosmic Interacting Matters">
            <a:extLst>
              <a:ext uri="{FF2B5EF4-FFF2-40B4-BE49-F238E27FC236}">
                <a16:creationId xmlns:a16="http://schemas.microsoft.com/office/drawing/2014/main" id="{519B4D7F-C743-3C1D-AA6B-2ED48EE9CA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761" y="116205"/>
            <a:ext cx="507274" cy="31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4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E2361-495B-3C22-0A6B-3DBFF43A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098191-3ADD-0448-255E-DFE20452D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B53D0-189D-887D-1552-46386DE5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A26044-452B-7C84-44F8-249A430C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109DA-9EBF-FDD6-8D81-0FBD0354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Logo Cosmic Interacting Matters">
            <a:extLst>
              <a:ext uri="{FF2B5EF4-FFF2-40B4-BE49-F238E27FC236}">
                <a16:creationId xmlns:a16="http://schemas.microsoft.com/office/drawing/2014/main" id="{9D11F517-7F35-DAF6-372D-1705C36CF4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761" y="116205"/>
            <a:ext cx="507274" cy="31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074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40BE5-D256-F234-165F-DDD25830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615DD4-CEAC-9311-E648-15338655E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BA21DC-B5DC-1D47-4607-94B496B7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87DDCE-C9EC-99C1-1D7D-57E74A76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F3E8F9-FCEF-95FA-BFDA-C53C2E79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Logo Cosmic Interacting Matters">
            <a:extLst>
              <a:ext uri="{FF2B5EF4-FFF2-40B4-BE49-F238E27FC236}">
                <a16:creationId xmlns:a16="http://schemas.microsoft.com/office/drawing/2014/main" id="{F9CAB446-221A-D67F-8903-BDD404F8E1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761" y="116205"/>
            <a:ext cx="507274" cy="31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85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A840E-F4D9-914D-DE72-10ED975D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EA07AF-651E-E91E-7260-2C9BAAE1E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C0664A-4F49-2D6E-EBC9-681093E01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4BEBEE-C680-3DD5-C94F-858C116F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E24443-8A04-7446-770F-B3A1AEF5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A44614-C7D6-85E7-D004-C0E21646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Logo Cosmic Interacting Matters">
            <a:extLst>
              <a:ext uri="{FF2B5EF4-FFF2-40B4-BE49-F238E27FC236}">
                <a16:creationId xmlns:a16="http://schemas.microsoft.com/office/drawing/2014/main" id="{C2CB87B3-C0DA-FF60-7FB8-2045C2D3DAB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761" y="116205"/>
            <a:ext cx="507274" cy="31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94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05A7C-1C19-A9CD-55A8-177E8171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E0720E-2755-CC40-F3BC-5B6D10F47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7BCDF5-E34A-A6F9-6C71-4B9F0E183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90BB45-D56E-DF21-048E-83E3EE865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6938D6-F32C-4887-42C6-A3CA19328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6213D26-D605-8F34-ACFA-DAED6FB3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922B4A-DF31-817B-2C60-E257A90B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951780-E5F1-DF5B-3368-EF03C50D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Logo Cosmic Interacting Matters">
            <a:extLst>
              <a:ext uri="{FF2B5EF4-FFF2-40B4-BE49-F238E27FC236}">
                <a16:creationId xmlns:a16="http://schemas.microsoft.com/office/drawing/2014/main" id="{0ED62DBB-9305-092B-FFC6-F094B6B1C1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761" y="116205"/>
            <a:ext cx="507274" cy="31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37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B39A9-4C0F-CC0C-5A18-CCCB3D98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0EF061-3838-13CA-780B-96097097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FACBD2-51DD-4800-D9BC-618F43D7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93DD26-D6B2-896D-2BDE-E3824211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Logo Cosmic Interacting Matters">
            <a:extLst>
              <a:ext uri="{FF2B5EF4-FFF2-40B4-BE49-F238E27FC236}">
                <a16:creationId xmlns:a16="http://schemas.microsoft.com/office/drawing/2014/main" id="{E0A7FD25-72C0-2918-F737-EE0D726A13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761" y="116205"/>
            <a:ext cx="507274" cy="31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499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03B509B-1886-FA6C-17E5-412D7291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C58B38-4F80-056A-9453-B3DDD59A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1FD3CC-19E3-DCBA-04AE-0B22AB40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Logo Cosmic Interacting Matters">
            <a:extLst>
              <a:ext uri="{FF2B5EF4-FFF2-40B4-BE49-F238E27FC236}">
                <a16:creationId xmlns:a16="http://schemas.microsoft.com/office/drawing/2014/main" id="{B33E750D-0C0B-9000-E568-BCE975147C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761" y="116205"/>
            <a:ext cx="507274" cy="31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387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A1707-BDE1-139D-7A08-591B3969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4F2638-FCA4-0F1B-7729-235F675D6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7FC733-9285-A75F-7BB2-0E65B5DCE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50DB5E-53AC-0BA4-5726-49E2F65D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3AD597-36E3-1D22-F073-9575A905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EA0D62-D5EA-9094-A4D3-EE2ADE8B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Logo Cosmic Interacting Matters">
            <a:extLst>
              <a:ext uri="{FF2B5EF4-FFF2-40B4-BE49-F238E27FC236}">
                <a16:creationId xmlns:a16="http://schemas.microsoft.com/office/drawing/2014/main" id="{53C689B2-DE4C-4376-98F2-8194D3FA2E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761" y="116205"/>
            <a:ext cx="507274" cy="31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97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D0620-38FA-1C09-FFAA-88F8459C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59279D3-2D01-8381-F513-C21752B61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43D786-7504-156A-7A86-135F059E9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CEB45E-E867-684E-B232-AA19DDB2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77E05F-992A-8531-8472-DDE7C13A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20172A-36CF-AE1B-9B49-144F8A53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 descr="Logo Cosmic Interacting Matters">
            <a:extLst>
              <a:ext uri="{FF2B5EF4-FFF2-40B4-BE49-F238E27FC236}">
                <a16:creationId xmlns:a16="http://schemas.microsoft.com/office/drawing/2014/main" id="{3389A7BD-7594-CCD9-9432-4B9D43029C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761" y="116205"/>
            <a:ext cx="507274" cy="31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555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EDBCBA-6E03-B2FA-53DE-08F50190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365125"/>
            <a:ext cx="11508010" cy="742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45D7AA-53C4-8236-B3AA-85C53867F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480" y="1107440"/>
            <a:ext cx="11508010" cy="5069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82FD0B-71FE-8CC8-392B-D75411D6D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C0DB27-A26B-93EA-51DE-7147F870D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4F49A5-BBAE-6311-4490-4235C32B3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C33616-8300-5464-E7F7-AAD42A1B6A1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45510" y="87689"/>
            <a:ext cx="937332" cy="280670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D3DE87F4-F9BB-2086-662F-C5D24331D4C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72817" y="10835"/>
            <a:ext cx="1560445" cy="425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4237F1-6E19-6BE9-00BB-03DF45CCCB8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749866" y="87689"/>
            <a:ext cx="1296624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74B94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BF7C6-E70A-4333-7CA1-AB6496888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3" y="318052"/>
            <a:ext cx="4583007" cy="4355021"/>
          </a:xfrm>
        </p:spPr>
        <p:txBody>
          <a:bodyPr anchor="b">
            <a:normAutofit/>
          </a:bodyPr>
          <a:lstStyle/>
          <a:p>
            <a:pPr marL="35488" marR="35488" algn="l" defTabSz="863399">
              <a:buClr>
                <a:srgbClr val="719F33"/>
              </a:buClr>
              <a:buFont typeface="Akkurat-Bold"/>
              <a:defRPr sz="1800">
                <a:uFillTx/>
              </a:defRPr>
            </a:pP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Measuring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the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prompt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component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of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the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atmospheric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muon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flux</a:t>
            </a:r>
            <a:b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</a:br>
            <a:b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</a:br>
            <a:r>
              <a:rPr lang="de-DE" sz="1600" b="1" u="sng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Pascal Gutjahr</a:t>
            </a:r>
            <a:r>
              <a:rPr lang="de-DE" sz="16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endParaRPr lang="de-DE" sz="3200" b="1" dirty="0">
              <a:solidFill>
                <a:schemeClr val="tx2"/>
              </a:solidFill>
              <a:uFill>
                <a:solidFill>
                  <a:srgbClr val="84B819"/>
                </a:solidFill>
              </a:uFill>
              <a:latin typeface="+mn-lt"/>
              <a:ea typeface="Akkurat-Bold"/>
              <a:cs typeface="Arial" panose="020B0604020202020204" pitchFamily="34" charset="0"/>
              <a:sym typeface="Akkurat-Bold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804686-9488-A564-C2A9-0B97E2669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6880" y="5798820"/>
            <a:ext cx="6530740" cy="1076408"/>
          </a:xfrm>
        </p:spPr>
        <p:txBody>
          <a:bodyPr anchor="t">
            <a:normAutofit fontScale="77500" lnSpcReduction="20000"/>
          </a:bodyPr>
          <a:lstStyle/>
          <a:p>
            <a:pPr algn="r"/>
            <a:endParaRPr lang="de-DE" b="1" dirty="0">
              <a:solidFill>
                <a:schemeClr val="tx2"/>
              </a:solidFill>
              <a:uFill>
                <a:solidFill>
                  <a:srgbClr val="84B819"/>
                </a:solidFill>
              </a:uFill>
              <a:ea typeface="Akkurat-Bold"/>
              <a:cs typeface="Arial" pitchFamily="34" charset="0"/>
              <a:sym typeface="Akkurat-Bold"/>
            </a:endParaRPr>
          </a:p>
          <a:p>
            <a:pPr algn="r"/>
            <a:r>
              <a:rPr lang="de-DE" sz="28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cs typeface="Arial" pitchFamily="34" charset="0"/>
                <a:sym typeface="Akkurat-Bold"/>
              </a:rPr>
              <a:t> </a:t>
            </a:r>
          </a:p>
          <a:p>
            <a:pPr algn="r"/>
            <a:r>
              <a:rPr lang="de-DE" sz="28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cs typeface="Arial" pitchFamily="34" charset="0"/>
                <a:sym typeface="Akkurat-Bold"/>
              </a:rPr>
              <a:t>March 5, 2024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DE7D6CE-5AAC-3CF6-CCD9-A64A79920E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08" r="-1" b="27710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6AC9AA2-A630-3F8B-77FC-9577B3625308}"/>
              </a:ext>
            </a:extLst>
          </p:cNvPr>
          <p:cNvSpPr txBox="1"/>
          <p:nvPr/>
        </p:nvSpPr>
        <p:spPr>
          <a:xfrm>
            <a:off x="0" y="6642546"/>
            <a:ext cx="7292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Source: NASA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A5766-9843-872C-7BEA-6F4CDD7BB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462" y="110534"/>
            <a:ext cx="937332" cy="280670"/>
          </a:xfrm>
          <a:prstGeom prst="rect">
            <a:avLst/>
          </a:prstGeom>
          <a:noFill/>
        </p:spPr>
      </p:pic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8659823C-E4F7-7F38-0F72-A0F4EF08C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9168" y="100693"/>
            <a:ext cx="490013" cy="3003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0E6EA8-BC62-32CC-BF59-92E3C00724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8795" y="-45239"/>
            <a:ext cx="1929631" cy="59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89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">
  <a:themeElements>
    <a:clrScheme name="TU Gree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4B84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14157</TotalTime>
  <Words>22</Words>
  <Application>Microsoft Macintosh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Akkurat-Bold</vt:lpstr>
      <vt:lpstr>Arial</vt:lpstr>
      <vt:lpstr>Calibri</vt:lpstr>
      <vt:lpstr>Calibri Light</vt:lpstr>
      <vt:lpstr>Office</vt:lpstr>
      <vt:lpstr>Measuring the prompt component of the atmospheric muon flux  Pascal Gutjahr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on prompt atmospheric muon analysis  Ludwig Neste and Pascal Gutjahr</dc:title>
  <dc:creator>Pascal Gutjahr</dc:creator>
  <cp:lastModifiedBy>Pascal Gutjahr</cp:lastModifiedBy>
  <cp:revision>296</cp:revision>
  <cp:lastPrinted>2024-03-17T23:23:36Z</cp:lastPrinted>
  <dcterms:created xsi:type="dcterms:W3CDTF">2023-09-19T10:10:31Z</dcterms:created>
  <dcterms:modified xsi:type="dcterms:W3CDTF">2025-02-19T17:08:03Z</dcterms:modified>
</cp:coreProperties>
</file>