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9"/>
    <p:restoredTop sz="94703"/>
  </p:normalViewPr>
  <p:slideViewPr>
    <p:cSldViewPr snapToGrid="0">
      <p:cViewPr varScale="1">
        <p:scale>
          <a:sx n="128" d="100"/>
          <a:sy n="128" d="100"/>
        </p:scale>
        <p:origin x="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CF86-9188-0D49-2CBC-40E0D31DC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C1E2D9-BD1D-708C-4807-BA5F628F4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65B3-A607-B847-25ED-972BF516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C52C7-3802-F34B-50A7-4F242EC5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F6493-1E99-CF48-693C-FEE8FF3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4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3C36-5B40-156D-39DF-EF2703BF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C4995E-0137-322B-2604-95CC4375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5A870-2023-4738-FC8E-9F33191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44C6-B565-C650-76A9-E2B9521B4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7C4A-60B2-ED0A-5B28-1E0381EAC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5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9F70F-4AE8-9A07-5960-F88BFFEE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88B0A-C1D9-96CB-81E3-E044CDFB7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E975-F9EA-26A5-035D-12F3572B5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E320A-ECA4-CBA8-8AF1-8F1A462EC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44324-9943-D865-A2D7-AD90080C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39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2996-9DA3-2785-E76D-9CF755AA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8A593-D20D-8579-BD52-C8C1E8D42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BCBC-6D1B-FA26-C367-8D4589042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DA3A9-41FA-DA46-0EA7-63508409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8835B-955F-7120-A9AC-0431A2C1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140B-E714-259B-96A2-EF450BEE0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8F998-31E0-7836-74EB-D3262B12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D6795-1934-B2D0-E8D7-E4C5B919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5BAE-DE26-FE79-8B5E-5E7180B4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CA63F-2B70-8207-E300-EE43CFFB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7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67A1-2DF9-4A23-DBED-D988B00A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910BC-CFEE-E5A9-5311-2EF057316F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9BF69-A537-2B15-A761-9EFA01799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4984C-4403-94C6-A275-792560502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20D0D-4FEC-0BE1-FE05-264475F7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EBE37-F9C3-6903-B014-6DB70887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9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87C8E-85D9-701C-0799-7B765661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2D774-5894-8F98-8A9D-BDD9077A7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43D90-684C-18C9-DA1F-4CD591A200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F57E6-F982-F193-D424-4A2475CB2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620D4F-3533-9039-BE66-3EA9D5300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6DC43A-91D2-F014-B8D7-6C408DE0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A4E87-DC5D-B51F-CF2B-7C724AAA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48474-47F2-A3ED-E971-448FBFDF8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169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816A-FE77-27C9-B686-4084D02C9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E7D1A-16D6-8658-66F4-2A4A46CE6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FA20-DD63-13BB-ACC2-37662BFC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198B4B-3FD6-EBB2-B1AE-E9124395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12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084ACF-768B-19E6-6802-2AA522D48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278CF-530A-E71B-D0ED-801039C17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00D8C-B638-60FC-4DED-EFF5B462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9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78111-757F-4CB5-22FA-2E33761C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60ED0-CDD4-EFA5-9685-E4B76AC42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D827D-BB58-E0B3-A707-F2471D5CB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23706-EC97-0197-D3B0-B119CC5F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3E517-075B-843B-70A1-831D42A3C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74B6A-EF62-8FFE-0DF6-45AAC3DAD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5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F9AA-AF67-7DDE-C603-59286CBF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07D9F-6372-9A05-5600-EB925520A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1F229-3B8A-2ACA-1D43-D12BFABEF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8BBFD-4C66-5637-19BB-C3691CCB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F72E6-A281-3377-B439-002DD6C96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F0EB7-82BD-E65F-620F-3B6E89A4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2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B8BC8-F214-91E0-4DA4-EF782CA1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B0C7C-BFC8-5B73-FADD-520B6D50F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7EC23-3126-8475-C276-F5028C6A3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7C5C0-F42D-6942-9DB2-5C68CCE82F4D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620D5-5CA0-3C2E-8BDB-A1BA13F4D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C0DFC-B5E9-C071-0C8A-3C726088A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564A9-171C-2243-8197-93060E25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4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8BF7-375E-C1C0-8417-7A430D7897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08.05.2025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44BB4-C283-60D7-6D07-D32B7C1B01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507979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57C2-06FD-BD2D-A01F-D4109EA2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792C2-9EB6-990D-7EA5-21A707877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A076AD-4C3D-F01E-FE6D-2DCFD713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8322"/>
            <a:ext cx="7772400" cy="583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5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88F5-04D1-7A8C-D802-9301FEA5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92B70-CF5F-EE9B-7654-16758BC88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E4B8C4-83F6-3195-5627-F33968748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0"/>
            <a:ext cx="8887124" cy="6492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5DD18-F9FB-D72A-107B-3584816377A4}"/>
              </a:ext>
            </a:extLst>
          </p:cNvPr>
          <p:cNvSpPr txBox="1"/>
          <p:nvPr/>
        </p:nvSpPr>
        <p:spPr>
          <a:xfrm>
            <a:off x="10289680" y="365125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systematics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7C5B3B-7967-3EF3-EFE5-16BD17DDA952}"/>
              </a:ext>
            </a:extLst>
          </p:cNvPr>
          <p:cNvSpPr txBox="1"/>
          <p:nvPr/>
        </p:nvSpPr>
        <p:spPr>
          <a:xfrm>
            <a:off x="2892287" y="4731026"/>
            <a:ext cx="1405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Lucas (blue)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9C193-050D-AD8D-4BCB-3B315808A973}"/>
              </a:ext>
            </a:extLst>
          </p:cNvPr>
          <p:cNvSpPr txBox="1"/>
          <p:nvPr/>
        </p:nvSpPr>
        <p:spPr>
          <a:xfrm>
            <a:off x="10082562" y="4638693"/>
            <a:ext cx="21355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green: depends</a:t>
            </a:r>
            <a:br>
              <a:rPr lang="en-US" dirty="0"/>
            </a:br>
            <a:r>
              <a:rPr lang="en-US" dirty="0"/>
              <a:t>on pseudo samples</a:t>
            </a:r>
            <a:br>
              <a:rPr lang="en-US" dirty="0"/>
            </a:br>
            <a:r>
              <a:rPr lang="en-US" dirty="0"/>
              <a:t>(random seed)</a:t>
            </a:r>
          </a:p>
        </p:txBody>
      </p:sp>
    </p:spTree>
    <p:extLst>
      <p:ext uri="{BB962C8B-B14F-4D97-AF65-F5344CB8AC3E}">
        <p14:creationId xmlns:p14="http://schemas.microsoft.com/office/powerpoint/2010/main" val="238237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F231-6550-DEC8-B15C-A5A11B2A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8E25B-95E3-18F2-2B40-FD2927196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B64BB3-4AC3-4E03-EFF3-DB7344447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756" y="498498"/>
            <a:ext cx="7772400" cy="56784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F78B49-8A4C-639D-7D17-A13ED93392EC}"/>
              </a:ext>
            </a:extLst>
          </p:cNvPr>
          <p:cNvSpPr txBox="1"/>
          <p:nvPr/>
        </p:nvSpPr>
        <p:spPr>
          <a:xfrm>
            <a:off x="9873651" y="357871"/>
            <a:ext cx="1480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unfolding,</a:t>
            </a:r>
            <a:br>
              <a:rPr lang="en-US" dirty="0"/>
            </a:br>
            <a:r>
              <a:rPr lang="en-US" dirty="0"/>
              <a:t>only MC</a:t>
            </a:r>
          </a:p>
        </p:txBody>
      </p:sp>
    </p:spTree>
    <p:extLst>
      <p:ext uri="{BB962C8B-B14F-4D97-AF65-F5344CB8AC3E}">
        <p14:creationId xmlns:p14="http://schemas.microsoft.com/office/powerpoint/2010/main" val="1761011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D790-DDFD-EE02-8A51-066358CCE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DC74-B765-7782-9DC2-455D5504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8D9B3C-33B1-3F1A-FC96-C07FAFF3C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356" y="365125"/>
            <a:ext cx="7772400" cy="56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0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A6301-C7BA-9366-2486-198B3553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B57CB-F448-137B-111E-C45A37F9B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194CC-2935-EDBD-6EA9-C582235B1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6" y="365125"/>
            <a:ext cx="7772400" cy="56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5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5684-ED29-5A2A-135A-C370E19C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EDBD0-1F33-9FEB-8D43-2E619A46F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F5518A-D0AE-9D4E-1BC9-726E34E7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365125"/>
            <a:ext cx="7772400" cy="56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88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FD9B-522C-0F4A-9AE9-8BA6A14C2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01A5-C377-1515-B761-9560C7F76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B80FE9-3B81-7F56-724E-2F8E00F64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456" y="365125"/>
            <a:ext cx="7772400" cy="56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7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53D8B-F406-4835-91C2-BA944C4B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258C-CE94-846A-EF83-8A4F115EC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8DE515-B41C-101B-97C6-FBE25039E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65125"/>
            <a:ext cx="7772400" cy="56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14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B0A4A-4551-C079-0E49-06E2420CD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35208-61BB-2660-7FAA-70ECCBF2D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4B0495-B127-E9A6-E0DD-33442A596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98498"/>
            <a:ext cx="7772400" cy="567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26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C8B9-240E-0B07-C39A-2F502D1D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3169C-9807-1CE5-A279-2804945CC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8FFC3F-ACF7-33C9-144E-E76CE53BB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556" y="0"/>
            <a:ext cx="9379744" cy="68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3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</Words>
  <Application>Microsoft Macintosh PowerPoint</Application>
  <PresentationFormat>Widescreen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08.05.2025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Gutjahr</dc:creator>
  <cp:lastModifiedBy>Pascal Gutjahr</cp:lastModifiedBy>
  <cp:revision>4</cp:revision>
  <dcterms:created xsi:type="dcterms:W3CDTF">2025-05-08T07:31:01Z</dcterms:created>
  <dcterms:modified xsi:type="dcterms:W3CDTF">2025-05-08T08:05:43Z</dcterms:modified>
</cp:coreProperties>
</file>