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1486-6832-A563-BEAE-CD8DE91C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DFBD6-AE0F-8D5B-E708-977A256E7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7734-6C08-B3DB-2947-7F65F250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0976-A18E-CDA8-866E-24CF836D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ACEC-4DB2-9EB4-7C7D-FAB5395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48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D093-FDD5-D60B-15FB-E6928DDB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D84F-B941-B756-6187-93B12F937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FE506-E7DE-9BCA-7A42-6E3F0C5E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0A47-E896-C654-17AC-57F279BA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9151-C2ED-51BB-3CB3-AADAF512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978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26008-29CA-F568-3260-70AAEE75D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EE1A3-598E-D0C8-2006-78D485A1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4411-BFC2-600F-8B5C-0A0EB602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7996-9221-DB80-A5D0-AF22CD37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0F91-C1FE-F209-5F72-7E452D4C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85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9132-530A-FB25-D663-8B4DD2F1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5E23-D46C-5C99-A2BC-8D40B1E8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C5B0-A3A9-636B-3FC2-FD0A5FA9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B37F-1B0F-4589-36E9-3853EA9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1E00-A99A-930E-B771-9076EF20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49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768C-94F7-3700-EFAD-639F1F45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86974-C503-7839-71F4-D9A9DCCE7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C94E-EB2F-B5F4-B622-1423DB28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E09B-937B-6113-49A8-A61C39E0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80F7-CB65-9E80-29C0-1F7F9AF6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508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36F4-158A-FBC1-BB87-94E94D88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5237-487E-AA28-BA29-75108E3C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F5C30-9AE2-0898-2B2C-FA9D1B38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A99B7-CF04-CB93-FEFF-1C94E991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B5AF-3C69-C82C-03CE-22E27B3C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FD20-5117-4704-386B-3CAF0FC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2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A9DD-CE0B-60A7-E6ED-DB6D841B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99-6FF4-51C3-192B-D35C8B39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A5C50-C159-F4AE-89C2-3B28970EA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E33B5-9E09-69FC-A873-43E457EF8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8705B-BC70-F208-45C6-092653D00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1E31A-8843-30A2-D3DF-5357E033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144A8-309D-26C6-DC77-C01D74B5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A0FA-9C83-B6A5-041D-3F7BC43F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832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07B-E1FA-33FC-0B37-4F74C1CA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54846-83C9-9697-77C8-85B60B46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B928-D375-CCA8-3121-4F708174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26B31-81CC-178D-604D-C40ED66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812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302EE-FB7F-86F1-59DC-E727F30D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0E61A-E71C-FD7E-DF0E-AB94F762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38E62-0565-F931-149E-2B9BEA20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27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635E-A709-7801-B946-FAD6B244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7CF0-E446-A036-A46C-C1A212E51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F684C-F07A-484E-05A8-70AC3240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3497-0EB9-1B6F-6580-7D03A67B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F1F2-C56F-4453-2148-8CC03C07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D360-6E4D-8D12-7264-7855F3A9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5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41A6-0693-BA5D-1D87-DC9686DD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7F623-4D27-24C4-93D8-172653A4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7EBB-C051-8E45-4E49-00AB39960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8A630-DF43-F915-D7C4-D63B3C21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824A2-E9C7-AA32-BA6D-2B4F58E0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D8D8-C8D5-1D96-ED37-F702FCF7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769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48AB-91AD-0C8C-D9EB-9E29E326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69A8C-7F17-2B50-2FCB-9F6D7642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0065-A9F2-41FF-700E-04FEEB349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EE974-89E9-BF4B-9083-B3E574B0345F}" type="datetimeFigureOut">
              <a:rPr lang="en-DE" smtClean="0"/>
              <a:t>15.01.25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5EF1-B949-8F81-1909-CB8484E00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CB4B8-0F3C-72AF-8D79-46D86B962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4C8AD-AC35-2D4F-9967-D2FF2808FCB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51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3F34-D1C3-27B1-BEC9-069F898B1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16.01.2025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6D7F-DB0F-DE53-DC22-23BD7CF6C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415940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24A6-C3EF-C817-2155-2B5206B6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ix unfolding bins, fit 4 systematics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34B6-2DC3-D55A-3710-607F9DE2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79" y="2032000"/>
            <a:ext cx="65278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E5F4D-AF76-BE1A-ABF0-AEE70A7A2C2A}"/>
              </a:ext>
            </a:extLst>
          </p:cNvPr>
          <p:cNvSpPr txBox="1"/>
          <p:nvPr/>
        </p:nvSpPr>
        <p:spPr>
          <a:xfrm>
            <a:off x="1594022" y="1506022"/>
            <a:ext cx="303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1, 1, 1, 0.2]</a:t>
            </a:r>
          </a:p>
        </p:txBody>
      </p:sp>
      <p:pic>
        <p:nvPicPr>
          <p:cNvPr id="7" name="Picture 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3A7D444F-CC9C-8872-115A-C5AD6785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124" y="3246398"/>
            <a:ext cx="41402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76EEA-84EF-62E0-368B-EF508E58FAC9}"/>
              </a:ext>
            </a:extLst>
          </p:cNvPr>
          <p:cNvSpPr txBox="1"/>
          <p:nvPr/>
        </p:nvSpPr>
        <p:spPr>
          <a:xfrm>
            <a:off x="8587892" y="2877066"/>
            <a:ext cx="149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Hesse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DFB42-40A6-48A7-4D26-A53F254E3AD5}"/>
              </a:ext>
            </a:extLst>
          </p:cNvPr>
          <p:cNvSpPr txBox="1"/>
          <p:nvPr/>
        </p:nvSpPr>
        <p:spPr>
          <a:xfrm>
            <a:off x="8137624" y="1424972"/>
            <a:ext cx="2460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Scattering: 1.0198</a:t>
            </a:r>
          </a:p>
          <a:p>
            <a:r>
              <a:rPr lang="en-DE" dirty="0"/>
              <a:t>Absorption: 1.0027</a:t>
            </a:r>
          </a:p>
          <a:p>
            <a:r>
              <a:rPr lang="en-DE" dirty="0"/>
              <a:t>DOMEfficiency: 1.0054</a:t>
            </a:r>
          </a:p>
          <a:p>
            <a:r>
              <a:rPr lang="en-DE" dirty="0"/>
              <a:t>HoleIce p0: 0.113</a:t>
            </a:r>
          </a:p>
        </p:txBody>
      </p:sp>
      <p:pic>
        <p:nvPicPr>
          <p:cNvPr id="11" name="Picture 10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26F331C2-A5F2-761C-95B6-DFB1588DD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79" y="5485847"/>
            <a:ext cx="48895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4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1CFD-0C3E-DDE3-EF0E-FA5FF1B8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unfolding bins, fix 4 systematics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03AAD-E3BB-D921-9EDE-A6E137F0FBC5}"/>
              </a:ext>
            </a:extLst>
          </p:cNvPr>
          <p:cNvSpPr txBox="1"/>
          <p:nvPr/>
        </p:nvSpPr>
        <p:spPr>
          <a:xfrm>
            <a:off x="1594022" y="1506022"/>
            <a:ext cx="35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</a:t>
            </a:r>
            <a:r>
              <a:rPr lang="en-DE" dirty="0">
                <a:solidFill>
                  <a:srgbClr val="00B050"/>
                </a:solidFill>
              </a:rPr>
              <a:t>Fit systematics</a:t>
            </a:r>
            <a:r>
              <a:rPr lang="en-DE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98039-49D4-4961-528C-425E611CA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354"/>
            <a:ext cx="6527800" cy="4826000"/>
          </a:xfrm>
          <a:prstGeom prst="rect">
            <a:avLst/>
          </a:prstGeom>
        </p:spPr>
      </p:pic>
      <p:pic>
        <p:nvPicPr>
          <p:cNvPr id="7" name="Picture 6" descr="A green and purple rectangle with black text&#10;&#10;AI-generated content may be incorrect.">
            <a:extLst>
              <a:ext uri="{FF2B5EF4-FFF2-40B4-BE49-F238E27FC236}">
                <a16:creationId xmlns:a16="http://schemas.microsoft.com/office/drawing/2014/main" id="{AC9BDE4E-0295-A2C3-E44C-72E063CE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52" y="5511629"/>
            <a:ext cx="4686300" cy="8763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95AD32-6146-0C61-7904-A7BD0FEE6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795" y="2024999"/>
            <a:ext cx="5474037" cy="30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5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9B80-A00A-14F7-36A1-3E2CBCEB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Running m.migrad() a second time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B0D17A7-FE4A-E05A-F5EA-8F30DAC8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87" y="1870027"/>
            <a:ext cx="6082613" cy="337668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670C91-3699-5938-ACBB-F8379088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5" y="1872494"/>
            <a:ext cx="6096345" cy="3374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C0BC00-8530-A003-3500-F377814D7004}"/>
              </a:ext>
            </a:extLst>
          </p:cNvPr>
          <p:cNvSpPr txBox="1"/>
          <p:nvPr/>
        </p:nvSpPr>
        <p:spPr>
          <a:xfrm>
            <a:off x="2284220" y="5338119"/>
            <a:ext cx="76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1 call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88470-B6AD-1C62-8F72-5D6AC2F79665}"/>
              </a:ext>
            </a:extLst>
          </p:cNvPr>
          <p:cNvSpPr txBox="1"/>
          <p:nvPr/>
        </p:nvSpPr>
        <p:spPr>
          <a:xfrm>
            <a:off x="8768889" y="5338119"/>
            <a:ext cx="87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 calls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4673F-FEAF-F698-0FC5-DB8B8751794D}"/>
              </a:ext>
            </a:extLst>
          </p:cNvPr>
          <p:cNvSpPr txBox="1"/>
          <p:nvPr/>
        </p:nvSpPr>
        <p:spPr>
          <a:xfrm>
            <a:off x="3880022" y="6425514"/>
            <a:ext cx="416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- </a:t>
            </a:r>
            <a:r>
              <a:rPr lang="en-GB" dirty="0"/>
              <a:t>A</a:t>
            </a:r>
            <a:r>
              <a:rPr lang="en-DE" dirty="0"/>
              <a:t>ctual fit values are basically the same</a:t>
            </a:r>
          </a:p>
        </p:txBody>
      </p:sp>
    </p:spTree>
    <p:extLst>
      <p:ext uri="{BB962C8B-B14F-4D97-AF65-F5344CB8AC3E}">
        <p14:creationId xmlns:p14="http://schemas.microsoft.com/office/powerpoint/2010/main" val="62487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6E7-AC2E-487E-B0BB-6264DBC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all --&gt; no overflow bounds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C035A-948E-401D-24EE-8FF405AAD5FE}"/>
              </a:ext>
            </a:extLst>
          </p:cNvPr>
          <p:cNvSpPr txBox="1"/>
          <p:nvPr/>
        </p:nvSpPr>
        <p:spPr>
          <a:xfrm>
            <a:off x="1594022" y="1506022"/>
            <a:ext cx="35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</a:t>
            </a:r>
            <a:r>
              <a:rPr lang="en-DE" dirty="0">
                <a:solidFill>
                  <a:srgbClr val="00B050"/>
                </a:solidFill>
              </a:rPr>
              <a:t>Fit systematics</a:t>
            </a:r>
            <a:r>
              <a:rPr lang="en-DE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4304C-9217-7E14-69CB-F61BAE1C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8" y="2032000"/>
            <a:ext cx="6527800" cy="48260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5A4A41-82B8-7391-1FB8-E6FA5B87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68" y="1875354"/>
            <a:ext cx="5602574" cy="449841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BF7A64-CD54-803A-D1DD-51B330DAC88B}"/>
              </a:ext>
            </a:extLst>
          </p:cNvPr>
          <p:cNvSpPr/>
          <p:nvPr/>
        </p:nvSpPr>
        <p:spPr>
          <a:xfrm>
            <a:off x="6501868" y="5177481"/>
            <a:ext cx="5602574" cy="19770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60A6B-FAC7-EE07-6B3C-F96AEEFD52F6}"/>
              </a:ext>
            </a:extLst>
          </p:cNvPr>
          <p:cNvSpPr txBox="1"/>
          <p:nvPr/>
        </p:nvSpPr>
        <p:spPr>
          <a:xfrm>
            <a:off x="7024036" y="6431219"/>
            <a:ext cx="467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DE" dirty="0"/>
              <a:t>verflow bin is at limit </a:t>
            </a:r>
            <a:r>
              <a:rPr lang="en-DE" dirty="0">
                <a:sym typeface="Wingdings" pitchFamily="2" charset="2"/>
              </a:rPr>
              <a:t> add 2. overflow bin?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853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F2CA-5885-00B9-0B67-3EA3057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5B26E-CD49-2633-29E5-E073455A79F7}"/>
              </a:ext>
            </a:extLst>
          </p:cNvPr>
          <p:cNvSpPr txBox="1"/>
          <p:nvPr/>
        </p:nvSpPr>
        <p:spPr>
          <a:xfrm>
            <a:off x="1594022" y="1506022"/>
            <a:ext cx="351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DE" dirty="0"/>
              <a:t>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</a:t>
            </a:r>
            <a:r>
              <a:rPr lang="en-DE" dirty="0">
                <a:solidFill>
                  <a:srgbClr val="00B050"/>
                </a:solidFill>
              </a:rPr>
              <a:t>Fit systematics</a:t>
            </a:r>
            <a:r>
              <a:rPr lang="en-DE"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7DE14-440F-A645-9888-13ADCFC1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0"/>
            <a:ext cx="6527800" cy="482600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07481-1862-CF78-1F88-ACA233EC7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80" y="2032000"/>
            <a:ext cx="5638920" cy="459660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58CFE6E-2B7C-B367-3ECA-6B8FC5EAB4A9}"/>
              </a:ext>
            </a:extLst>
          </p:cNvPr>
          <p:cNvSpPr/>
          <p:nvPr/>
        </p:nvSpPr>
        <p:spPr>
          <a:xfrm>
            <a:off x="4324865" y="3200400"/>
            <a:ext cx="784030" cy="3336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DB8CE-D7BB-DC6D-B37A-ABD68CB8622E}"/>
              </a:ext>
            </a:extLst>
          </p:cNvPr>
          <p:cNvSpPr txBox="1"/>
          <p:nvPr/>
        </p:nvSpPr>
        <p:spPr>
          <a:xfrm>
            <a:off x="3351458" y="3534032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improvement</a:t>
            </a:r>
            <a:endParaRPr lang="en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3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16.01.2025</vt:lpstr>
      <vt:lpstr>Fix unfolding bins, fit 4 systematics</vt:lpstr>
      <vt:lpstr>Fit unfolding bins, fix 4 systematics</vt:lpstr>
      <vt:lpstr>Running m.migrad() a second time</vt:lpstr>
      <vt:lpstr>Fit all --&gt; no overflow bounds</vt:lpstr>
      <vt:lpstr>Fit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5</cp:revision>
  <dcterms:created xsi:type="dcterms:W3CDTF">2025-01-15T16:50:41Z</dcterms:created>
  <dcterms:modified xsi:type="dcterms:W3CDTF">2025-01-15T17:11:32Z</dcterms:modified>
</cp:coreProperties>
</file>