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4" r:id="rId6"/>
    <p:sldId id="266" r:id="rId7"/>
    <p:sldId id="265" r:id="rId8"/>
    <p:sldId id="263" r:id="rId9"/>
    <p:sldId id="257" r:id="rId10"/>
    <p:sldId id="258" r:id="rId11"/>
    <p:sldId id="259" r:id="rId12"/>
    <p:sldId id="267" r:id="rId13"/>
    <p:sldId id="269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3"/>
    <p:restoredTop sz="94694"/>
  </p:normalViewPr>
  <p:slideViewPr>
    <p:cSldViewPr snapToGrid="0">
      <p:cViewPr varScale="1">
        <p:scale>
          <a:sx n="107" d="100"/>
          <a:sy n="107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637E52-F532-CF44-AC17-9D2BB237AA4F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853638F-E52D-4E46-8306-42CF0A783501}">
      <dgm:prSet phldrT="[Text]"/>
      <dgm:spPr/>
      <dgm:t>
        <a:bodyPr/>
        <a:lstStyle/>
        <a:p>
          <a:r>
            <a:rPr lang="en-GB" dirty="0"/>
            <a:t> y = 1</a:t>
          </a:r>
        </a:p>
        <a:p>
          <a:r>
            <a:rPr lang="en-GB" dirty="0"/>
            <a:t>(chi2 test)</a:t>
          </a:r>
        </a:p>
      </dgm:t>
    </dgm:pt>
    <dgm:pt modelId="{28B3BC6A-A87A-7444-B69A-5126EA57C515}" type="parTrans" cxnId="{12721A78-3B20-D744-835C-D4F2056FFC17}">
      <dgm:prSet/>
      <dgm:spPr/>
      <dgm:t>
        <a:bodyPr/>
        <a:lstStyle/>
        <a:p>
          <a:endParaRPr lang="en-GB"/>
        </a:p>
      </dgm:t>
    </dgm:pt>
    <dgm:pt modelId="{68BE1D66-1B70-3140-9D27-A5BA698F3D5D}" type="sibTrans" cxnId="{12721A78-3B20-D744-835C-D4F2056FFC17}">
      <dgm:prSet/>
      <dgm:spPr/>
      <dgm:t>
        <a:bodyPr/>
        <a:lstStyle/>
        <a:p>
          <a:endParaRPr lang="en-GB"/>
        </a:p>
      </dgm:t>
    </dgm:pt>
    <dgm:pt modelId="{44981C7D-3919-544E-A02B-825CB90B3C42}">
      <dgm:prSet phldrT="[Text]"/>
      <dgm:spPr/>
      <dgm:t>
        <a:bodyPr/>
        <a:lstStyle/>
        <a:p>
          <a:r>
            <a:rPr lang="en-GB" dirty="0"/>
            <a:t>Fit constant c  </a:t>
          </a:r>
        </a:p>
        <a:p>
          <a:r>
            <a:rPr lang="en-GB" dirty="0"/>
            <a:t>(chi2 test)</a:t>
          </a:r>
        </a:p>
      </dgm:t>
    </dgm:pt>
    <dgm:pt modelId="{4C24FA98-9B46-D34F-A7E9-5C770A3A221B}" type="parTrans" cxnId="{046EED0A-07F7-A44A-BD29-F1B257300DB7}">
      <dgm:prSet/>
      <dgm:spPr>
        <a:ln>
          <a:solidFill>
            <a:srgbClr val="C00000"/>
          </a:solidFill>
        </a:ln>
      </dgm:spPr>
      <dgm:t>
        <a:bodyPr/>
        <a:lstStyle/>
        <a:p>
          <a:endParaRPr lang="en-GB"/>
        </a:p>
      </dgm:t>
    </dgm:pt>
    <dgm:pt modelId="{CDC014AF-5461-3040-902A-4B6E6DED4911}" type="sibTrans" cxnId="{046EED0A-07F7-A44A-BD29-F1B257300DB7}">
      <dgm:prSet/>
      <dgm:spPr/>
      <dgm:t>
        <a:bodyPr/>
        <a:lstStyle/>
        <a:p>
          <a:endParaRPr lang="en-GB"/>
        </a:p>
      </dgm:t>
    </dgm:pt>
    <dgm:pt modelId="{1CA95793-C744-664F-9724-D6E6CD78AC0E}">
      <dgm:prSet phldrT="[Text]"/>
      <dgm:spPr/>
      <dgm:t>
        <a:bodyPr/>
        <a:lstStyle/>
        <a:p>
          <a:r>
            <a:rPr lang="en-GB" dirty="0"/>
            <a:t>Fit linear </a:t>
          </a:r>
        </a:p>
        <a:p>
          <a:r>
            <a:rPr lang="en-GB" dirty="0"/>
            <a:t>mx + n</a:t>
          </a:r>
        </a:p>
        <a:p>
          <a:r>
            <a:rPr lang="en-GB" dirty="0"/>
            <a:t>(chi2 test)</a:t>
          </a:r>
        </a:p>
      </dgm:t>
    </dgm:pt>
    <dgm:pt modelId="{B5C7B50C-CD58-8A43-A48B-0897C0310A77}" type="parTrans" cxnId="{FBAB2BF9-671A-4142-8F8F-351F6A1FFF29}">
      <dgm:prSet/>
      <dgm:spPr>
        <a:ln>
          <a:solidFill>
            <a:srgbClr val="C00000"/>
          </a:solidFill>
        </a:ln>
      </dgm:spPr>
      <dgm:t>
        <a:bodyPr/>
        <a:lstStyle/>
        <a:p>
          <a:endParaRPr lang="en-GB"/>
        </a:p>
      </dgm:t>
    </dgm:pt>
    <dgm:pt modelId="{4B12B2B0-B0ED-2549-8AD0-FE8B6FE2D1AD}" type="sibTrans" cxnId="{FBAB2BF9-671A-4142-8F8F-351F6A1FFF29}">
      <dgm:prSet/>
      <dgm:spPr/>
      <dgm:t>
        <a:bodyPr/>
        <a:lstStyle/>
        <a:p>
          <a:endParaRPr lang="en-GB"/>
        </a:p>
      </dgm:t>
    </dgm:pt>
    <dgm:pt modelId="{04DBFE41-7F04-8447-9198-9CE32B90920D}">
      <dgm:prSet phldrT="[Text]"/>
      <dgm:spPr/>
      <dgm:t>
        <a:bodyPr/>
        <a:lstStyle/>
        <a:p>
          <a:r>
            <a:rPr lang="en-GB" dirty="0"/>
            <a:t>Set f(x) = c </a:t>
          </a:r>
        </a:p>
      </dgm:t>
    </dgm:pt>
    <dgm:pt modelId="{59DDC025-002E-0348-B732-6E2062E10636}" type="parTrans" cxnId="{C506382D-E5AA-5141-90E1-971EBCDD8EE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>
            <a:highlight>
              <a:srgbClr val="008000"/>
            </a:highlight>
          </a:endParaRPr>
        </a:p>
      </dgm:t>
    </dgm:pt>
    <dgm:pt modelId="{5C1A25C1-71DD-C046-986A-CB0E3E4AC83C}" type="sibTrans" cxnId="{C506382D-E5AA-5141-90E1-971EBCDD8EE5}">
      <dgm:prSet/>
      <dgm:spPr/>
      <dgm:t>
        <a:bodyPr/>
        <a:lstStyle/>
        <a:p>
          <a:endParaRPr lang="en-GB"/>
        </a:p>
      </dgm:t>
    </dgm:pt>
    <dgm:pt modelId="{F11CFEE3-813B-6E47-802C-95C1AE294D9C}">
      <dgm:prSet phldrT="[Text]"/>
      <dgm:spPr/>
      <dgm:t>
        <a:bodyPr/>
        <a:lstStyle/>
        <a:p>
          <a:r>
            <a:rPr lang="en-GB" dirty="0"/>
            <a:t>Set f(x) = 1</a:t>
          </a:r>
        </a:p>
      </dgm:t>
    </dgm:pt>
    <dgm:pt modelId="{0078718C-AB5C-284F-B084-28F897D7E550}" type="parTrans" cxnId="{0B0EA864-5A83-8C47-AC9F-BAE00EC65FD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>
            <a:highlight>
              <a:srgbClr val="008000"/>
            </a:highlight>
          </a:endParaRPr>
        </a:p>
      </dgm:t>
    </dgm:pt>
    <dgm:pt modelId="{B58D0520-FA3E-1749-AAAB-806B15854862}" type="sibTrans" cxnId="{0B0EA864-5A83-8C47-AC9F-BAE00EC65FDB}">
      <dgm:prSet/>
      <dgm:spPr/>
      <dgm:t>
        <a:bodyPr/>
        <a:lstStyle/>
        <a:p>
          <a:endParaRPr lang="en-GB"/>
        </a:p>
      </dgm:t>
    </dgm:pt>
    <dgm:pt modelId="{513BC027-A583-DC43-B1E3-EA2877713C8A}">
      <dgm:prSet/>
      <dgm:spPr/>
      <dgm:t>
        <a:bodyPr/>
        <a:lstStyle/>
        <a:p>
          <a:r>
            <a:rPr lang="en-GB" dirty="0"/>
            <a:t>Set f(x) = mx + n</a:t>
          </a:r>
        </a:p>
      </dgm:t>
    </dgm:pt>
    <dgm:pt modelId="{04DA3FEB-E024-3D44-9BC6-095CC4AC0459}" type="parTrans" cxnId="{593ACD1A-D02A-604E-8B3E-5B04DF71E8DA}">
      <dgm:prSet/>
      <dgm:spPr/>
      <dgm:t>
        <a:bodyPr/>
        <a:lstStyle/>
        <a:p>
          <a:endParaRPr lang="en-GB"/>
        </a:p>
      </dgm:t>
    </dgm:pt>
    <dgm:pt modelId="{90CD8DAA-B1C2-D045-B1C4-48F3B523E4CC}" type="sibTrans" cxnId="{593ACD1A-D02A-604E-8B3E-5B04DF71E8DA}">
      <dgm:prSet/>
      <dgm:spPr/>
      <dgm:t>
        <a:bodyPr/>
        <a:lstStyle/>
        <a:p>
          <a:endParaRPr lang="en-GB"/>
        </a:p>
      </dgm:t>
    </dgm:pt>
    <dgm:pt modelId="{21E8807C-D48A-144C-82A6-53E197BE7A92}" type="pres">
      <dgm:prSet presAssocID="{7A637E52-F532-CF44-AC17-9D2BB237AA4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3748631-180F-8549-9D3F-3E7242FCE218}" type="pres">
      <dgm:prSet presAssocID="{1853638F-E52D-4E46-8306-42CF0A783501}" presName="root1" presStyleCnt="0"/>
      <dgm:spPr/>
    </dgm:pt>
    <dgm:pt modelId="{38DC7193-8BD3-1646-BA3D-8C24D30BD2A0}" type="pres">
      <dgm:prSet presAssocID="{1853638F-E52D-4E46-8306-42CF0A783501}" presName="LevelOneTextNode" presStyleLbl="node0" presStyleIdx="0" presStyleCnt="1" custLinFactNeighborX="-2950" custLinFactNeighborY="-983">
        <dgm:presLayoutVars>
          <dgm:chPref val="3"/>
        </dgm:presLayoutVars>
      </dgm:prSet>
      <dgm:spPr/>
    </dgm:pt>
    <dgm:pt modelId="{2B240915-1113-0445-9B85-D7D283716073}" type="pres">
      <dgm:prSet presAssocID="{1853638F-E52D-4E46-8306-42CF0A783501}" presName="level2hierChild" presStyleCnt="0"/>
      <dgm:spPr/>
    </dgm:pt>
    <dgm:pt modelId="{98C19F94-645E-A245-AB3D-F8722B12F77F}" type="pres">
      <dgm:prSet presAssocID="{4C24FA98-9B46-D34F-A7E9-5C770A3A221B}" presName="conn2-1" presStyleLbl="parChTrans1D2" presStyleIdx="0" presStyleCnt="2"/>
      <dgm:spPr/>
    </dgm:pt>
    <dgm:pt modelId="{BD2D482E-0DCF-A047-B296-5A43E20AEFB1}" type="pres">
      <dgm:prSet presAssocID="{4C24FA98-9B46-D34F-A7E9-5C770A3A221B}" presName="connTx" presStyleLbl="parChTrans1D2" presStyleIdx="0" presStyleCnt="2"/>
      <dgm:spPr/>
    </dgm:pt>
    <dgm:pt modelId="{2501EC79-DA56-CC4F-B323-FA5E4805DE08}" type="pres">
      <dgm:prSet presAssocID="{44981C7D-3919-544E-A02B-825CB90B3C42}" presName="root2" presStyleCnt="0"/>
      <dgm:spPr/>
    </dgm:pt>
    <dgm:pt modelId="{CE5E9900-1787-F949-B6B7-99EC59BEBBF0}" type="pres">
      <dgm:prSet presAssocID="{44981C7D-3919-544E-A02B-825CB90B3C42}" presName="LevelTwoTextNode" presStyleLbl="node2" presStyleIdx="0" presStyleCnt="2">
        <dgm:presLayoutVars>
          <dgm:chPref val="3"/>
        </dgm:presLayoutVars>
      </dgm:prSet>
      <dgm:spPr/>
    </dgm:pt>
    <dgm:pt modelId="{9CD4E293-5E53-0448-8BAF-B5EED94AB9C3}" type="pres">
      <dgm:prSet presAssocID="{44981C7D-3919-544E-A02B-825CB90B3C42}" presName="level3hierChild" presStyleCnt="0"/>
      <dgm:spPr/>
    </dgm:pt>
    <dgm:pt modelId="{B445B1AD-B43C-6E49-9C1B-3672B9E8A764}" type="pres">
      <dgm:prSet presAssocID="{B5C7B50C-CD58-8A43-A48B-0897C0310A77}" presName="conn2-1" presStyleLbl="parChTrans1D3" presStyleIdx="0" presStyleCnt="2"/>
      <dgm:spPr/>
    </dgm:pt>
    <dgm:pt modelId="{C873E855-E81B-974A-A39C-A59826B6E99B}" type="pres">
      <dgm:prSet presAssocID="{B5C7B50C-CD58-8A43-A48B-0897C0310A77}" presName="connTx" presStyleLbl="parChTrans1D3" presStyleIdx="0" presStyleCnt="2"/>
      <dgm:spPr/>
    </dgm:pt>
    <dgm:pt modelId="{CFF574E8-F21A-0246-8335-1041E6E26280}" type="pres">
      <dgm:prSet presAssocID="{1CA95793-C744-664F-9724-D6E6CD78AC0E}" presName="root2" presStyleCnt="0"/>
      <dgm:spPr/>
    </dgm:pt>
    <dgm:pt modelId="{D91FA919-03FB-A545-A3E6-2B7A10AE1EDD}" type="pres">
      <dgm:prSet presAssocID="{1CA95793-C744-664F-9724-D6E6CD78AC0E}" presName="LevelTwoTextNode" presStyleLbl="node3" presStyleIdx="0" presStyleCnt="2">
        <dgm:presLayoutVars>
          <dgm:chPref val="3"/>
        </dgm:presLayoutVars>
      </dgm:prSet>
      <dgm:spPr/>
    </dgm:pt>
    <dgm:pt modelId="{F1BAADB5-9386-1944-B8DB-1334351B4734}" type="pres">
      <dgm:prSet presAssocID="{1CA95793-C744-664F-9724-D6E6CD78AC0E}" presName="level3hierChild" presStyleCnt="0"/>
      <dgm:spPr/>
    </dgm:pt>
    <dgm:pt modelId="{9A1F945F-9B0C-F74D-B824-55E3B9FB2C7B}" type="pres">
      <dgm:prSet presAssocID="{04DA3FEB-E024-3D44-9BC6-095CC4AC0459}" presName="conn2-1" presStyleLbl="parChTrans1D4" presStyleIdx="0" presStyleCnt="1"/>
      <dgm:spPr/>
    </dgm:pt>
    <dgm:pt modelId="{B80D994D-0256-4A45-B6B9-DE1CCDE11234}" type="pres">
      <dgm:prSet presAssocID="{04DA3FEB-E024-3D44-9BC6-095CC4AC0459}" presName="connTx" presStyleLbl="parChTrans1D4" presStyleIdx="0" presStyleCnt="1"/>
      <dgm:spPr/>
    </dgm:pt>
    <dgm:pt modelId="{92F9A857-7234-8047-857E-C90A0AC8D730}" type="pres">
      <dgm:prSet presAssocID="{513BC027-A583-DC43-B1E3-EA2877713C8A}" presName="root2" presStyleCnt="0"/>
      <dgm:spPr/>
    </dgm:pt>
    <dgm:pt modelId="{F204EF66-3632-0F4F-883E-F6C60E71E3D6}" type="pres">
      <dgm:prSet presAssocID="{513BC027-A583-DC43-B1E3-EA2877713C8A}" presName="LevelTwoTextNode" presStyleLbl="node4" presStyleIdx="0" presStyleCnt="1">
        <dgm:presLayoutVars>
          <dgm:chPref val="3"/>
        </dgm:presLayoutVars>
      </dgm:prSet>
      <dgm:spPr/>
    </dgm:pt>
    <dgm:pt modelId="{B1A7D76A-9E05-2E4B-A127-A02EF4367CF2}" type="pres">
      <dgm:prSet presAssocID="{513BC027-A583-DC43-B1E3-EA2877713C8A}" presName="level3hierChild" presStyleCnt="0"/>
      <dgm:spPr/>
    </dgm:pt>
    <dgm:pt modelId="{B1EE6702-A627-7A41-AE5E-59AA89F52973}" type="pres">
      <dgm:prSet presAssocID="{59DDC025-002E-0348-B732-6E2062E10636}" presName="conn2-1" presStyleLbl="parChTrans1D3" presStyleIdx="1" presStyleCnt="2"/>
      <dgm:spPr/>
    </dgm:pt>
    <dgm:pt modelId="{45EB6277-20B3-3745-97C9-D3E843A3D71D}" type="pres">
      <dgm:prSet presAssocID="{59DDC025-002E-0348-B732-6E2062E10636}" presName="connTx" presStyleLbl="parChTrans1D3" presStyleIdx="1" presStyleCnt="2"/>
      <dgm:spPr/>
    </dgm:pt>
    <dgm:pt modelId="{1065824F-29A3-2E47-A318-3C6DB8691D6D}" type="pres">
      <dgm:prSet presAssocID="{04DBFE41-7F04-8447-9198-9CE32B90920D}" presName="root2" presStyleCnt="0"/>
      <dgm:spPr/>
    </dgm:pt>
    <dgm:pt modelId="{35D6B2E7-D344-494C-AF3C-9714D2AE73B4}" type="pres">
      <dgm:prSet presAssocID="{04DBFE41-7F04-8447-9198-9CE32B90920D}" presName="LevelTwoTextNode" presStyleLbl="node3" presStyleIdx="1" presStyleCnt="2">
        <dgm:presLayoutVars>
          <dgm:chPref val="3"/>
        </dgm:presLayoutVars>
      </dgm:prSet>
      <dgm:spPr/>
    </dgm:pt>
    <dgm:pt modelId="{B3948C73-D213-4D44-AF29-48EADBACBDEF}" type="pres">
      <dgm:prSet presAssocID="{04DBFE41-7F04-8447-9198-9CE32B90920D}" presName="level3hierChild" presStyleCnt="0"/>
      <dgm:spPr/>
    </dgm:pt>
    <dgm:pt modelId="{1B078242-C4E3-B54B-A7B4-54D40D1D8CD8}" type="pres">
      <dgm:prSet presAssocID="{0078718C-AB5C-284F-B084-28F897D7E550}" presName="conn2-1" presStyleLbl="parChTrans1D2" presStyleIdx="1" presStyleCnt="2"/>
      <dgm:spPr/>
    </dgm:pt>
    <dgm:pt modelId="{DC23C522-FC23-334E-AD52-87B2FAAD451E}" type="pres">
      <dgm:prSet presAssocID="{0078718C-AB5C-284F-B084-28F897D7E550}" presName="connTx" presStyleLbl="parChTrans1D2" presStyleIdx="1" presStyleCnt="2"/>
      <dgm:spPr/>
    </dgm:pt>
    <dgm:pt modelId="{3F055A9C-3D2D-AF44-9002-8AD1FB8C0EAA}" type="pres">
      <dgm:prSet presAssocID="{F11CFEE3-813B-6E47-802C-95C1AE294D9C}" presName="root2" presStyleCnt="0"/>
      <dgm:spPr/>
    </dgm:pt>
    <dgm:pt modelId="{7FD029DC-F19B-4043-AC59-8FAEF4443BC6}" type="pres">
      <dgm:prSet presAssocID="{F11CFEE3-813B-6E47-802C-95C1AE294D9C}" presName="LevelTwoTextNode" presStyleLbl="node2" presStyleIdx="1" presStyleCnt="2">
        <dgm:presLayoutVars>
          <dgm:chPref val="3"/>
        </dgm:presLayoutVars>
      </dgm:prSet>
      <dgm:spPr/>
    </dgm:pt>
    <dgm:pt modelId="{EF56F181-F6C6-C548-9B91-8C87C74DF4A6}" type="pres">
      <dgm:prSet presAssocID="{F11CFEE3-813B-6E47-802C-95C1AE294D9C}" presName="level3hierChild" presStyleCnt="0"/>
      <dgm:spPr/>
    </dgm:pt>
  </dgm:ptLst>
  <dgm:cxnLst>
    <dgm:cxn modelId="{046EED0A-07F7-A44A-BD29-F1B257300DB7}" srcId="{1853638F-E52D-4E46-8306-42CF0A783501}" destId="{44981C7D-3919-544E-A02B-825CB90B3C42}" srcOrd="0" destOrd="0" parTransId="{4C24FA98-9B46-D34F-A7E9-5C770A3A221B}" sibTransId="{CDC014AF-5461-3040-902A-4B6E6DED4911}"/>
    <dgm:cxn modelId="{3B80280F-263B-704D-85BC-A3CE6AB27AE6}" type="presOf" srcId="{59DDC025-002E-0348-B732-6E2062E10636}" destId="{45EB6277-20B3-3745-97C9-D3E843A3D71D}" srcOrd="1" destOrd="0" presId="urn:microsoft.com/office/officeart/2005/8/layout/hierarchy2"/>
    <dgm:cxn modelId="{48FB4F18-83ED-3D43-A471-ACAFF37FDC94}" type="presOf" srcId="{513BC027-A583-DC43-B1E3-EA2877713C8A}" destId="{F204EF66-3632-0F4F-883E-F6C60E71E3D6}" srcOrd="0" destOrd="0" presId="urn:microsoft.com/office/officeart/2005/8/layout/hierarchy2"/>
    <dgm:cxn modelId="{593ACD1A-D02A-604E-8B3E-5B04DF71E8DA}" srcId="{1CA95793-C744-664F-9724-D6E6CD78AC0E}" destId="{513BC027-A583-DC43-B1E3-EA2877713C8A}" srcOrd="0" destOrd="0" parTransId="{04DA3FEB-E024-3D44-9BC6-095CC4AC0459}" sibTransId="{90CD8DAA-B1C2-D045-B1C4-48F3B523E4CC}"/>
    <dgm:cxn modelId="{AF2C352B-8624-1C4A-B96D-A559CBF3E97B}" type="presOf" srcId="{59DDC025-002E-0348-B732-6E2062E10636}" destId="{B1EE6702-A627-7A41-AE5E-59AA89F52973}" srcOrd="0" destOrd="0" presId="urn:microsoft.com/office/officeart/2005/8/layout/hierarchy2"/>
    <dgm:cxn modelId="{C506382D-E5AA-5141-90E1-971EBCDD8EE5}" srcId="{44981C7D-3919-544E-A02B-825CB90B3C42}" destId="{04DBFE41-7F04-8447-9198-9CE32B90920D}" srcOrd="1" destOrd="0" parTransId="{59DDC025-002E-0348-B732-6E2062E10636}" sibTransId="{5C1A25C1-71DD-C046-986A-CB0E3E4AC83C}"/>
    <dgm:cxn modelId="{874C3D36-31CF-1F49-A773-8F412939C478}" type="presOf" srcId="{04DA3FEB-E024-3D44-9BC6-095CC4AC0459}" destId="{B80D994D-0256-4A45-B6B9-DE1CCDE11234}" srcOrd="1" destOrd="0" presId="urn:microsoft.com/office/officeart/2005/8/layout/hierarchy2"/>
    <dgm:cxn modelId="{C86D053B-C547-B449-AA8D-495E93B08B91}" type="presOf" srcId="{04DA3FEB-E024-3D44-9BC6-095CC4AC0459}" destId="{9A1F945F-9B0C-F74D-B824-55E3B9FB2C7B}" srcOrd="0" destOrd="0" presId="urn:microsoft.com/office/officeart/2005/8/layout/hierarchy2"/>
    <dgm:cxn modelId="{E958A445-D96B-E846-A5E3-AB0C03495AC3}" type="presOf" srcId="{4C24FA98-9B46-D34F-A7E9-5C770A3A221B}" destId="{98C19F94-645E-A245-AB3D-F8722B12F77F}" srcOrd="0" destOrd="0" presId="urn:microsoft.com/office/officeart/2005/8/layout/hierarchy2"/>
    <dgm:cxn modelId="{2A0CDE46-BC44-8F4F-8865-F277273DC086}" type="presOf" srcId="{B5C7B50C-CD58-8A43-A48B-0897C0310A77}" destId="{B445B1AD-B43C-6E49-9C1B-3672B9E8A764}" srcOrd="0" destOrd="0" presId="urn:microsoft.com/office/officeart/2005/8/layout/hierarchy2"/>
    <dgm:cxn modelId="{D7F3274F-D9A1-F148-9EC7-038F9287D025}" type="presOf" srcId="{04DBFE41-7F04-8447-9198-9CE32B90920D}" destId="{35D6B2E7-D344-494C-AF3C-9714D2AE73B4}" srcOrd="0" destOrd="0" presId="urn:microsoft.com/office/officeart/2005/8/layout/hierarchy2"/>
    <dgm:cxn modelId="{E0641957-91EF-5F4A-BFB8-129A9EE1E048}" type="presOf" srcId="{F11CFEE3-813B-6E47-802C-95C1AE294D9C}" destId="{7FD029DC-F19B-4043-AC59-8FAEF4443BC6}" srcOrd="0" destOrd="0" presId="urn:microsoft.com/office/officeart/2005/8/layout/hierarchy2"/>
    <dgm:cxn modelId="{0B0EA864-5A83-8C47-AC9F-BAE00EC65FDB}" srcId="{1853638F-E52D-4E46-8306-42CF0A783501}" destId="{F11CFEE3-813B-6E47-802C-95C1AE294D9C}" srcOrd="1" destOrd="0" parTransId="{0078718C-AB5C-284F-B084-28F897D7E550}" sibTransId="{B58D0520-FA3E-1749-AAAB-806B15854862}"/>
    <dgm:cxn modelId="{12721A78-3B20-D744-835C-D4F2056FFC17}" srcId="{7A637E52-F532-CF44-AC17-9D2BB237AA4F}" destId="{1853638F-E52D-4E46-8306-42CF0A783501}" srcOrd="0" destOrd="0" parTransId="{28B3BC6A-A87A-7444-B69A-5126EA57C515}" sibTransId="{68BE1D66-1B70-3140-9D27-A5BA698F3D5D}"/>
    <dgm:cxn modelId="{8D06727B-0179-7248-8B63-6E2236EDA443}" type="presOf" srcId="{B5C7B50C-CD58-8A43-A48B-0897C0310A77}" destId="{C873E855-E81B-974A-A39C-A59826B6E99B}" srcOrd="1" destOrd="0" presId="urn:microsoft.com/office/officeart/2005/8/layout/hierarchy2"/>
    <dgm:cxn modelId="{CD3FF081-0613-2A4A-8D27-4D4997BDE6AE}" type="presOf" srcId="{0078718C-AB5C-284F-B084-28F897D7E550}" destId="{1B078242-C4E3-B54B-A7B4-54D40D1D8CD8}" srcOrd="0" destOrd="0" presId="urn:microsoft.com/office/officeart/2005/8/layout/hierarchy2"/>
    <dgm:cxn modelId="{8521F497-AEDE-5049-8F88-61071D5902B1}" type="presOf" srcId="{1CA95793-C744-664F-9724-D6E6CD78AC0E}" destId="{D91FA919-03FB-A545-A3E6-2B7A10AE1EDD}" srcOrd="0" destOrd="0" presId="urn:microsoft.com/office/officeart/2005/8/layout/hierarchy2"/>
    <dgm:cxn modelId="{7BDA359B-FC47-FB48-9E24-CB9599800C77}" type="presOf" srcId="{4C24FA98-9B46-D34F-A7E9-5C770A3A221B}" destId="{BD2D482E-0DCF-A047-B296-5A43E20AEFB1}" srcOrd="1" destOrd="0" presId="urn:microsoft.com/office/officeart/2005/8/layout/hierarchy2"/>
    <dgm:cxn modelId="{9390D0B0-5715-E945-A4F0-8EEA7C1A8969}" type="presOf" srcId="{1853638F-E52D-4E46-8306-42CF0A783501}" destId="{38DC7193-8BD3-1646-BA3D-8C24D30BD2A0}" srcOrd="0" destOrd="0" presId="urn:microsoft.com/office/officeart/2005/8/layout/hierarchy2"/>
    <dgm:cxn modelId="{8ADC36C3-5CCA-EA48-B1DF-64907A9DDAB8}" type="presOf" srcId="{7A637E52-F532-CF44-AC17-9D2BB237AA4F}" destId="{21E8807C-D48A-144C-82A6-53E197BE7A92}" srcOrd="0" destOrd="0" presId="urn:microsoft.com/office/officeart/2005/8/layout/hierarchy2"/>
    <dgm:cxn modelId="{9DE419E6-6CD2-514F-895B-C92A16152B49}" type="presOf" srcId="{44981C7D-3919-544E-A02B-825CB90B3C42}" destId="{CE5E9900-1787-F949-B6B7-99EC59BEBBF0}" srcOrd="0" destOrd="0" presId="urn:microsoft.com/office/officeart/2005/8/layout/hierarchy2"/>
    <dgm:cxn modelId="{FBAB2BF9-671A-4142-8F8F-351F6A1FFF29}" srcId="{44981C7D-3919-544E-A02B-825CB90B3C42}" destId="{1CA95793-C744-664F-9724-D6E6CD78AC0E}" srcOrd="0" destOrd="0" parTransId="{B5C7B50C-CD58-8A43-A48B-0897C0310A77}" sibTransId="{4B12B2B0-B0ED-2549-8AD0-FE8B6FE2D1AD}"/>
    <dgm:cxn modelId="{F91A8DFE-9768-A44A-A129-22484F14E763}" type="presOf" srcId="{0078718C-AB5C-284F-B084-28F897D7E550}" destId="{DC23C522-FC23-334E-AD52-87B2FAAD451E}" srcOrd="1" destOrd="0" presId="urn:microsoft.com/office/officeart/2005/8/layout/hierarchy2"/>
    <dgm:cxn modelId="{D381842C-C5AA-B94F-9754-9CAFF065D9B6}" type="presParOf" srcId="{21E8807C-D48A-144C-82A6-53E197BE7A92}" destId="{43748631-180F-8549-9D3F-3E7242FCE218}" srcOrd="0" destOrd="0" presId="urn:microsoft.com/office/officeart/2005/8/layout/hierarchy2"/>
    <dgm:cxn modelId="{9EAB0F30-D85A-A249-8744-2B048ADC27BA}" type="presParOf" srcId="{43748631-180F-8549-9D3F-3E7242FCE218}" destId="{38DC7193-8BD3-1646-BA3D-8C24D30BD2A0}" srcOrd="0" destOrd="0" presId="urn:microsoft.com/office/officeart/2005/8/layout/hierarchy2"/>
    <dgm:cxn modelId="{7FE091EA-9550-2040-86E3-EB309C3EA93F}" type="presParOf" srcId="{43748631-180F-8549-9D3F-3E7242FCE218}" destId="{2B240915-1113-0445-9B85-D7D283716073}" srcOrd="1" destOrd="0" presId="urn:microsoft.com/office/officeart/2005/8/layout/hierarchy2"/>
    <dgm:cxn modelId="{E32A8186-C4CD-8048-8655-DBEA8AB2D2FA}" type="presParOf" srcId="{2B240915-1113-0445-9B85-D7D283716073}" destId="{98C19F94-645E-A245-AB3D-F8722B12F77F}" srcOrd="0" destOrd="0" presId="urn:microsoft.com/office/officeart/2005/8/layout/hierarchy2"/>
    <dgm:cxn modelId="{B27D9B5E-EF90-9348-995D-F2B37571017D}" type="presParOf" srcId="{98C19F94-645E-A245-AB3D-F8722B12F77F}" destId="{BD2D482E-0DCF-A047-B296-5A43E20AEFB1}" srcOrd="0" destOrd="0" presId="urn:microsoft.com/office/officeart/2005/8/layout/hierarchy2"/>
    <dgm:cxn modelId="{108714EA-44ED-664D-9E39-2B52A5FFCFAD}" type="presParOf" srcId="{2B240915-1113-0445-9B85-D7D283716073}" destId="{2501EC79-DA56-CC4F-B323-FA5E4805DE08}" srcOrd="1" destOrd="0" presId="urn:microsoft.com/office/officeart/2005/8/layout/hierarchy2"/>
    <dgm:cxn modelId="{D5D2D49A-2E80-F544-9187-89CBD6EF63A5}" type="presParOf" srcId="{2501EC79-DA56-CC4F-B323-FA5E4805DE08}" destId="{CE5E9900-1787-F949-B6B7-99EC59BEBBF0}" srcOrd="0" destOrd="0" presId="urn:microsoft.com/office/officeart/2005/8/layout/hierarchy2"/>
    <dgm:cxn modelId="{BABDFF1F-456B-984F-B2D0-C5D2E67D9899}" type="presParOf" srcId="{2501EC79-DA56-CC4F-B323-FA5E4805DE08}" destId="{9CD4E293-5E53-0448-8BAF-B5EED94AB9C3}" srcOrd="1" destOrd="0" presId="urn:microsoft.com/office/officeart/2005/8/layout/hierarchy2"/>
    <dgm:cxn modelId="{DA8DE957-62DA-ED41-B01E-47BC885DC642}" type="presParOf" srcId="{9CD4E293-5E53-0448-8BAF-B5EED94AB9C3}" destId="{B445B1AD-B43C-6E49-9C1B-3672B9E8A764}" srcOrd="0" destOrd="0" presId="urn:microsoft.com/office/officeart/2005/8/layout/hierarchy2"/>
    <dgm:cxn modelId="{3E801598-D395-7448-9167-B16655D3F867}" type="presParOf" srcId="{B445B1AD-B43C-6E49-9C1B-3672B9E8A764}" destId="{C873E855-E81B-974A-A39C-A59826B6E99B}" srcOrd="0" destOrd="0" presId="urn:microsoft.com/office/officeart/2005/8/layout/hierarchy2"/>
    <dgm:cxn modelId="{E251E88F-DDDB-BC47-974F-C63EEFA93819}" type="presParOf" srcId="{9CD4E293-5E53-0448-8BAF-B5EED94AB9C3}" destId="{CFF574E8-F21A-0246-8335-1041E6E26280}" srcOrd="1" destOrd="0" presId="urn:microsoft.com/office/officeart/2005/8/layout/hierarchy2"/>
    <dgm:cxn modelId="{C490D3B4-0881-CF45-BD34-C51AF7E3374F}" type="presParOf" srcId="{CFF574E8-F21A-0246-8335-1041E6E26280}" destId="{D91FA919-03FB-A545-A3E6-2B7A10AE1EDD}" srcOrd="0" destOrd="0" presId="urn:microsoft.com/office/officeart/2005/8/layout/hierarchy2"/>
    <dgm:cxn modelId="{57DE009D-68FE-0E4E-88F7-6DF5943BC9E2}" type="presParOf" srcId="{CFF574E8-F21A-0246-8335-1041E6E26280}" destId="{F1BAADB5-9386-1944-B8DB-1334351B4734}" srcOrd="1" destOrd="0" presId="urn:microsoft.com/office/officeart/2005/8/layout/hierarchy2"/>
    <dgm:cxn modelId="{A1EBF797-B9A5-3D44-968C-68D069B834B7}" type="presParOf" srcId="{F1BAADB5-9386-1944-B8DB-1334351B4734}" destId="{9A1F945F-9B0C-F74D-B824-55E3B9FB2C7B}" srcOrd="0" destOrd="0" presId="urn:microsoft.com/office/officeart/2005/8/layout/hierarchy2"/>
    <dgm:cxn modelId="{62B97115-EAA8-9940-BF3E-CDF9C9A259B3}" type="presParOf" srcId="{9A1F945F-9B0C-F74D-B824-55E3B9FB2C7B}" destId="{B80D994D-0256-4A45-B6B9-DE1CCDE11234}" srcOrd="0" destOrd="0" presId="urn:microsoft.com/office/officeart/2005/8/layout/hierarchy2"/>
    <dgm:cxn modelId="{E5C127F8-5A48-6848-B002-6ADE233C3195}" type="presParOf" srcId="{F1BAADB5-9386-1944-B8DB-1334351B4734}" destId="{92F9A857-7234-8047-857E-C90A0AC8D730}" srcOrd="1" destOrd="0" presId="urn:microsoft.com/office/officeart/2005/8/layout/hierarchy2"/>
    <dgm:cxn modelId="{28315139-3158-B445-BB3F-B381F10EA766}" type="presParOf" srcId="{92F9A857-7234-8047-857E-C90A0AC8D730}" destId="{F204EF66-3632-0F4F-883E-F6C60E71E3D6}" srcOrd="0" destOrd="0" presId="urn:microsoft.com/office/officeart/2005/8/layout/hierarchy2"/>
    <dgm:cxn modelId="{FEB2F252-7BD7-9D47-8745-AF8E966DB85A}" type="presParOf" srcId="{92F9A857-7234-8047-857E-C90A0AC8D730}" destId="{B1A7D76A-9E05-2E4B-A127-A02EF4367CF2}" srcOrd="1" destOrd="0" presId="urn:microsoft.com/office/officeart/2005/8/layout/hierarchy2"/>
    <dgm:cxn modelId="{3AE84A92-1FF4-6740-8FA2-3416677DDC31}" type="presParOf" srcId="{9CD4E293-5E53-0448-8BAF-B5EED94AB9C3}" destId="{B1EE6702-A627-7A41-AE5E-59AA89F52973}" srcOrd="2" destOrd="0" presId="urn:microsoft.com/office/officeart/2005/8/layout/hierarchy2"/>
    <dgm:cxn modelId="{1A3073C0-BACD-7B4F-B908-79D0E082952E}" type="presParOf" srcId="{B1EE6702-A627-7A41-AE5E-59AA89F52973}" destId="{45EB6277-20B3-3745-97C9-D3E843A3D71D}" srcOrd="0" destOrd="0" presId="urn:microsoft.com/office/officeart/2005/8/layout/hierarchy2"/>
    <dgm:cxn modelId="{204683DD-7EB4-BE42-B0F0-20E0F5D03D79}" type="presParOf" srcId="{9CD4E293-5E53-0448-8BAF-B5EED94AB9C3}" destId="{1065824F-29A3-2E47-A318-3C6DB8691D6D}" srcOrd="3" destOrd="0" presId="urn:microsoft.com/office/officeart/2005/8/layout/hierarchy2"/>
    <dgm:cxn modelId="{153E59C7-4AFE-C04F-8EAD-9AD7C66E7390}" type="presParOf" srcId="{1065824F-29A3-2E47-A318-3C6DB8691D6D}" destId="{35D6B2E7-D344-494C-AF3C-9714D2AE73B4}" srcOrd="0" destOrd="0" presId="urn:microsoft.com/office/officeart/2005/8/layout/hierarchy2"/>
    <dgm:cxn modelId="{BA8BF7E3-D0AB-B847-8C62-DCE843C88D96}" type="presParOf" srcId="{1065824F-29A3-2E47-A318-3C6DB8691D6D}" destId="{B3948C73-D213-4D44-AF29-48EADBACBDEF}" srcOrd="1" destOrd="0" presId="urn:microsoft.com/office/officeart/2005/8/layout/hierarchy2"/>
    <dgm:cxn modelId="{AAB07FB1-8191-7843-929F-E4276BDE5B34}" type="presParOf" srcId="{2B240915-1113-0445-9B85-D7D283716073}" destId="{1B078242-C4E3-B54B-A7B4-54D40D1D8CD8}" srcOrd="2" destOrd="0" presId="urn:microsoft.com/office/officeart/2005/8/layout/hierarchy2"/>
    <dgm:cxn modelId="{CB3E3912-37A0-0742-B44F-CB8623A9071B}" type="presParOf" srcId="{1B078242-C4E3-B54B-A7B4-54D40D1D8CD8}" destId="{DC23C522-FC23-334E-AD52-87B2FAAD451E}" srcOrd="0" destOrd="0" presId="urn:microsoft.com/office/officeart/2005/8/layout/hierarchy2"/>
    <dgm:cxn modelId="{1ABAB1E2-686F-0A47-9478-2D65740508E8}" type="presParOf" srcId="{2B240915-1113-0445-9B85-D7D283716073}" destId="{3F055A9C-3D2D-AF44-9002-8AD1FB8C0EAA}" srcOrd="3" destOrd="0" presId="urn:microsoft.com/office/officeart/2005/8/layout/hierarchy2"/>
    <dgm:cxn modelId="{F78B9E07-6088-0E48-9185-7BC70B8302A9}" type="presParOf" srcId="{3F055A9C-3D2D-AF44-9002-8AD1FB8C0EAA}" destId="{7FD029DC-F19B-4043-AC59-8FAEF4443BC6}" srcOrd="0" destOrd="0" presId="urn:microsoft.com/office/officeart/2005/8/layout/hierarchy2"/>
    <dgm:cxn modelId="{505C43D5-07CD-2448-B4B4-13BE35542857}" type="presParOf" srcId="{3F055A9C-3D2D-AF44-9002-8AD1FB8C0EAA}" destId="{EF56F181-F6C6-C548-9B91-8C87C74DF4A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D2DFF9-D0E5-E94B-8659-DECACD6FAD89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168FCA8-4F5D-3948-B076-C4BC8DF837F0}">
      <dgm:prSet phldrT="[Text]"/>
      <dgm:spPr/>
      <dgm:t>
        <a:bodyPr/>
        <a:lstStyle/>
        <a:p>
          <a:r>
            <a:rPr lang="en-GB" dirty="0"/>
            <a:t>Intersection of f(x) and baseline uncertainties</a:t>
          </a:r>
        </a:p>
      </dgm:t>
    </dgm:pt>
    <dgm:pt modelId="{C5484478-BAE2-054B-B85D-D4A7FCD05049}" type="parTrans" cxnId="{741BFF49-C52A-8D49-99BE-0EFB2AD083D5}">
      <dgm:prSet/>
      <dgm:spPr/>
      <dgm:t>
        <a:bodyPr/>
        <a:lstStyle/>
        <a:p>
          <a:endParaRPr lang="en-GB"/>
        </a:p>
      </dgm:t>
    </dgm:pt>
    <dgm:pt modelId="{73AB5B80-36BA-D747-BF29-19150D48D263}" type="sibTrans" cxnId="{741BFF49-C52A-8D49-99BE-0EFB2AD083D5}">
      <dgm:prSet/>
      <dgm:spPr/>
      <dgm:t>
        <a:bodyPr/>
        <a:lstStyle/>
        <a:p>
          <a:endParaRPr lang="en-GB"/>
        </a:p>
      </dgm:t>
    </dgm:pt>
    <dgm:pt modelId="{A5002E23-540C-2C44-A2E9-52FB90587361}">
      <dgm:prSet phldrT="[Text]"/>
      <dgm:spPr/>
      <dgm:t>
        <a:bodyPr/>
        <a:lstStyle/>
        <a:p>
          <a:r>
            <a:rPr lang="en-GB" dirty="0"/>
            <a:t>f(x) above/below baseline</a:t>
          </a:r>
        </a:p>
      </dgm:t>
    </dgm:pt>
    <dgm:pt modelId="{296BAD65-D139-5846-99A1-F599B327A0F6}" type="parTrans" cxnId="{8AE4EBFA-1F16-AE45-91B5-CB538F247FB4}">
      <dgm:prSet/>
      <dgm:spPr>
        <a:ln>
          <a:solidFill>
            <a:srgbClr val="C00000"/>
          </a:solidFill>
        </a:ln>
      </dgm:spPr>
      <dgm:t>
        <a:bodyPr/>
        <a:lstStyle/>
        <a:p>
          <a:endParaRPr lang="en-GB"/>
        </a:p>
      </dgm:t>
    </dgm:pt>
    <dgm:pt modelId="{FFB5F476-B205-8C44-99C1-21FF1BD1D698}" type="sibTrans" cxnId="{8AE4EBFA-1F16-AE45-91B5-CB538F247FB4}">
      <dgm:prSet/>
      <dgm:spPr/>
      <dgm:t>
        <a:bodyPr/>
        <a:lstStyle/>
        <a:p>
          <a:endParaRPr lang="en-GB"/>
        </a:p>
      </dgm:t>
    </dgm:pt>
    <dgm:pt modelId="{53F90A62-AF4F-E849-B458-524B1A83ED39}">
      <dgm:prSet phldrT="[Text]"/>
      <dgm:spPr/>
      <dgm:t>
        <a:bodyPr/>
        <a:lstStyle/>
        <a:p>
          <a:r>
            <a:rPr lang="en-GB" dirty="0"/>
            <a:t>Set f(x) to upper limit of baseline uncertainty</a:t>
          </a:r>
        </a:p>
      </dgm:t>
    </dgm:pt>
    <dgm:pt modelId="{07EB26FC-3FB5-244F-994D-9829E750590D}" type="parTrans" cxnId="{544BFABA-579D-AE47-BA17-A0AD96F950B7}">
      <dgm:prSet/>
      <dgm:spPr/>
      <dgm:t>
        <a:bodyPr/>
        <a:lstStyle/>
        <a:p>
          <a:endParaRPr lang="en-GB"/>
        </a:p>
      </dgm:t>
    </dgm:pt>
    <dgm:pt modelId="{2D9B8D18-403A-AC4E-90E6-3FB368457C39}" type="sibTrans" cxnId="{544BFABA-579D-AE47-BA17-A0AD96F950B7}">
      <dgm:prSet/>
      <dgm:spPr/>
      <dgm:t>
        <a:bodyPr/>
        <a:lstStyle/>
        <a:p>
          <a:endParaRPr lang="en-GB"/>
        </a:p>
      </dgm:t>
    </dgm:pt>
    <dgm:pt modelId="{6269372E-3E17-B64B-80C3-89D91844EA5D}">
      <dgm:prSet phldrT="[Text]"/>
      <dgm:spPr/>
      <dgm:t>
        <a:bodyPr/>
        <a:lstStyle/>
        <a:p>
          <a:r>
            <a:rPr lang="en-GB" dirty="0"/>
            <a:t>Set f(x) to lower limit of baseline uncertainty</a:t>
          </a:r>
        </a:p>
      </dgm:t>
    </dgm:pt>
    <dgm:pt modelId="{15486C3D-EB42-4E44-A0BC-FCE1CF976681}" type="parTrans" cxnId="{13D63C86-BC7E-C94F-BE9D-B19174245E06}">
      <dgm:prSet/>
      <dgm:spPr/>
      <dgm:t>
        <a:bodyPr/>
        <a:lstStyle/>
        <a:p>
          <a:endParaRPr lang="en-GB"/>
        </a:p>
      </dgm:t>
    </dgm:pt>
    <dgm:pt modelId="{77A1A744-5B1B-D04A-B982-3D168FA07B70}" type="sibTrans" cxnId="{13D63C86-BC7E-C94F-BE9D-B19174245E06}">
      <dgm:prSet/>
      <dgm:spPr/>
      <dgm:t>
        <a:bodyPr/>
        <a:lstStyle/>
        <a:p>
          <a:endParaRPr lang="en-GB"/>
        </a:p>
      </dgm:t>
    </dgm:pt>
    <dgm:pt modelId="{D3AB9C36-2D66-1846-B585-1EAFB662DC0E}">
      <dgm:prSet phldrT="[Text]"/>
      <dgm:spPr/>
      <dgm:t>
        <a:bodyPr/>
        <a:lstStyle/>
        <a:p>
          <a:r>
            <a:rPr lang="en-GB" dirty="0"/>
            <a:t>done</a:t>
          </a:r>
        </a:p>
      </dgm:t>
    </dgm:pt>
    <dgm:pt modelId="{3755310C-431D-1741-9E91-A38866059368}" type="parTrans" cxnId="{DF2703A2-92F4-BC4C-9B94-6EEFF320AC0E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/>
        </a:p>
      </dgm:t>
    </dgm:pt>
    <dgm:pt modelId="{545F9524-5D0A-CF41-A5DF-57AB8544C6AA}" type="sibTrans" cxnId="{DF2703A2-92F4-BC4C-9B94-6EEFF320AC0E}">
      <dgm:prSet/>
      <dgm:spPr/>
      <dgm:t>
        <a:bodyPr/>
        <a:lstStyle/>
        <a:p>
          <a:endParaRPr lang="en-GB"/>
        </a:p>
      </dgm:t>
    </dgm:pt>
    <dgm:pt modelId="{3759CDD6-1499-754E-9A97-B55664418248}" type="pres">
      <dgm:prSet presAssocID="{09D2DFF9-D0E5-E94B-8659-DECACD6FAD8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FB6803-2369-414F-B1AA-BDA660F109DF}" type="pres">
      <dgm:prSet presAssocID="{4168FCA8-4F5D-3948-B076-C4BC8DF837F0}" presName="root1" presStyleCnt="0"/>
      <dgm:spPr/>
    </dgm:pt>
    <dgm:pt modelId="{70DA5D2E-1FDF-754B-8CE0-29C69B274661}" type="pres">
      <dgm:prSet presAssocID="{4168FCA8-4F5D-3948-B076-C4BC8DF837F0}" presName="LevelOneTextNode" presStyleLbl="node0" presStyleIdx="0" presStyleCnt="1">
        <dgm:presLayoutVars>
          <dgm:chPref val="3"/>
        </dgm:presLayoutVars>
      </dgm:prSet>
      <dgm:spPr/>
    </dgm:pt>
    <dgm:pt modelId="{A8A1607A-B8E5-4A4E-A797-7FD2565D0997}" type="pres">
      <dgm:prSet presAssocID="{4168FCA8-4F5D-3948-B076-C4BC8DF837F0}" presName="level2hierChild" presStyleCnt="0"/>
      <dgm:spPr/>
    </dgm:pt>
    <dgm:pt modelId="{5A8C4869-E23A-8B4A-8AF5-EBCE411E7C0E}" type="pres">
      <dgm:prSet presAssocID="{296BAD65-D139-5846-99A1-F599B327A0F6}" presName="conn2-1" presStyleLbl="parChTrans1D2" presStyleIdx="0" presStyleCnt="2"/>
      <dgm:spPr/>
    </dgm:pt>
    <dgm:pt modelId="{4D2F69E7-6901-2D43-A665-96C713A31563}" type="pres">
      <dgm:prSet presAssocID="{296BAD65-D139-5846-99A1-F599B327A0F6}" presName="connTx" presStyleLbl="parChTrans1D2" presStyleIdx="0" presStyleCnt="2"/>
      <dgm:spPr/>
    </dgm:pt>
    <dgm:pt modelId="{C8DA1B74-5E94-744A-86CE-A42176BB8F10}" type="pres">
      <dgm:prSet presAssocID="{A5002E23-540C-2C44-A2E9-52FB90587361}" presName="root2" presStyleCnt="0"/>
      <dgm:spPr/>
    </dgm:pt>
    <dgm:pt modelId="{C91FF513-387F-2B44-87A1-B8A7E3903FBD}" type="pres">
      <dgm:prSet presAssocID="{A5002E23-540C-2C44-A2E9-52FB90587361}" presName="LevelTwoTextNode" presStyleLbl="node2" presStyleIdx="0" presStyleCnt="2">
        <dgm:presLayoutVars>
          <dgm:chPref val="3"/>
        </dgm:presLayoutVars>
      </dgm:prSet>
      <dgm:spPr/>
    </dgm:pt>
    <dgm:pt modelId="{F0C29943-4CF7-F24D-B79F-EC62D9ADD95D}" type="pres">
      <dgm:prSet presAssocID="{A5002E23-540C-2C44-A2E9-52FB90587361}" presName="level3hierChild" presStyleCnt="0"/>
      <dgm:spPr/>
    </dgm:pt>
    <dgm:pt modelId="{71A342BF-E1FD-A74C-93C8-D9F6D0204518}" type="pres">
      <dgm:prSet presAssocID="{07EB26FC-3FB5-244F-994D-9829E750590D}" presName="conn2-1" presStyleLbl="parChTrans1D3" presStyleIdx="0" presStyleCnt="2"/>
      <dgm:spPr/>
    </dgm:pt>
    <dgm:pt modelId="{37258316-25CC-AB4F-8B99-0FF33DCF403D}" type="pres">
      <dgm:prSet presAssocID="{07EB26FC-3FB5-244F-994D-9829E750590D}" presName="connTx" presStyleLbl="parChTrans1D3" presStyleIdx="0" presStyleCnt="2"/>
      <dgm:spPr/>
    </dgm:pt>
    <dgm:pt modelId="{2ABE5968-A049-5748-8535-7909C532FE8B}" type="pres">
      <dgm:prSet presAssocID="{53F90A62-AF4F-E849-B458-524B1A83ED39}" presName="root2" presStyleCnt="0"/>
      <dgm:spPr/>
    </dgm:pt>
    <dgm:pt modelId="{B23EDE45-D0BF-A74C-9C49-45C23910C9A4}" type="pres">
      <dgm:prSet presAssocID="{53F90A62-AF4F-E849-B458-524B1A83ED39}" presName="LevelTwoTextNode" presStyleLbl="node3" presStyleIdx="0" presStyleCnt="2">
        <dgm:presLayoutVars>
          <dgm:chPref val="3"/>
        </dgm:presLayoutVars>
      </dgm:prSet>
      <dgm:spPr/>
    </dgm:pt>
    <dgm:pt modelId="{439184C9-D2F2-434B-9734-9C2B2A77956A}" type="pres">
      <dgm:prSet presAssocID="{53F90A62-AF4F-E849-B458-524B1A83ED39}" presName="level3hierChild" presStyleCnt="0"/>
      <dgm:spPr/>
    </dgm:pt>
    <dgm:pt modelId="{0A55E81E-48B5-DC4E-842A-3CAE55EC331D}" type="pres">
      <dgm:prSet presAssocID="{15486C3D-EB42-4E44-A0BC-FCE1CF976681}" presName="conn2-1" presStyleLbl="parChTrans1D3" presStyleIdx="1" presStyleCnt="2"/>
      <dgm:spPr/>
    </dgm:pt>
    <dgm:pt modelId="{48C8059F-32FD-B34B-A11E-EAEFC350BCE0}" type="pres">
      <dgm:prSet presAssocID="{15486C3D-EB42-4E44-A0BC-FCE1CF976681}" presName="connTx" presStyleLbl="parChTrans1D3" presStyleIdx="1" presStyleCnt="2"/>
      <dgm:spPr/>
    </dgm:pt>
    <dgm:pt modelId="{8185A4C6-8176-2345-9F46-4E74E7627FA9}" type="pres">
      <dgm:prSet presAssocID="{6269372E-3E17-B64B-80C3-89D91844EA5D}" presName="root2" presStyleCnt="0"/>
      <dgm:spPr/>
    </dgm:pt>
    <dgm:pt modelId="{B2975893-33A3-DB4E-B1B6-483E613F8F26}" type="pres">
      <dgm:prSet presAssocID="{6269372E-3E17-B64B-80C3-89D91844EA5D}" presName="LevelTwoTextNode" presStyleLbl="node3" presStyleIdx="1" presStyleCnt="2">
        <dgm:presLayoutVars>
          <dgm:chPref val="3"/>
        </dgm:presLayoutVars>
      </dgm:prSet>
      <dgm:spPr/>
    </dgm:pt>
    <dgm:pt modelId="{F3E616BA-9C4D-3840-8F90-6C102DC2132D}" type="pres">
      <dgm:prSet presAssocID="{6269372E-3E17-B64B-80C3-89D91844EA5D}" presName="level3hierChild" presStyleCnt="0"/>
      <dgm:spPr/>
    </dgm:pt>
    <dgm:pt modelId="{5D22830B-9321-F34C-97E5-F205D72A6998}" type="pres">
      <dgm:prSet presAssocID="{3755310C-431D-1741-9E91-A38866059368}" presName="conn2-1" presStyleLbl="parChTrans1D2" presStyleIdx="1" presStyleCnt="2"/>
      <dgm:spPr/>
    </dgm:pt>
    <dgm:pt modelId="{69B9862D-E19A-E144-8965-5690EC56874D}" type="pres">
      <dgm:prSet presAssocID="{3755310C-431D-1741-9E91-A38866059368}" presName="connTx" presStyleLbl="parChTrans1D2" presStyleIdx="1" presStyleCnt="2"/>
      <dgm:spPr/>
    </dgm:pt>
    <dgm:pt modelId="{96257BB7-2213-C64D-B0DE-CA3D197557E5}" type="pres">
      <dgm:prSet presAssocID="{D3AB9C36-2D66-1846-B585-1EAFB662DC0E}" presName="root2" presStyleCnt="0"/>
      <dgm:spPr/>
    </dgm:pt>
    <dgm:pt modelId="{D885F931-1C39-6B4A-B277-05245963C7F1}" type="pres">
      <dgm:prSet presAssocID="{D3AB9C36-2D66-1846-B585-1EAFB662DC0E}" presName="LevelTwoTextNode" presStyleLbl="node2" presStyleIdx="1" presStyleCnt="2">
        <dgm:presLayoutVars>
          <dgm:chPref val="3"/>
        </dgm:presLayoutVars>
      </dgm:prSet>
      <dgm:spPr/>
    </dgm:pt>
    <dgm:pt modelId="{109512FF-2084-274D-84E0-92F050D15C56}" type="pres">
      <dgm:prSet presAssocID="{D3AB9C36-2D66-1846-B585-1EAFB662DC0E}" presName="level3hierChild" presStyleCnt="0"/>
      <dgm:spPr/>
    </dgm:pt>
  </dgm:ptLst>
  <dgm:cxnLst>
    <dgm:cxn modelId="{A679CE19-CB73-CF46-A16D-2DCDC286C720}" type="presOf" srcId="{3755310C-431D-1741-9E91-A38866059368}" destId="{5D22830B-9321-F34C-97E5-F205D72A6998}" srcOrd="0" destOrd="0" presId="urn:microsoft.com/office/officeart/2005/8/layout/hierarchy2"/>
    <dgm:cxn modelId="{46F9C22E-0C27-6A4A-8912-7110E09AFF6A}" type="presOf" srcId="{3755310C-431D-1741-9E91-A38866059368}" destId="{69B9862D-E19A-E144-8965-5690EC56874D}" srcOrd="1" destOrd="0" presId="urn:microsoft.com/office/officeart/2005/8/layout/hierarchy2"/>
    <dgm:cxn modelId="{DA14DD30-6040-0344-A01D-72D8E1F5EF66}" type="presOf" srcId="{15486C3D-EB42-4E44-A0BC-FCE1CF976681}" destId="{0A55E81E-48B5-DC4E-842A-3CAE55EC331D}" srcOrd="0" destOrd="0" presId="urn:microsoft.com/office/officeart/2005/8/layout/hierarchy2"/>
    <dgm:cxn modelId="{8EED4C3C-E0C3-9A4C-AD88-B65B383CE657}" type="presOf" srcId="{4168FCA8-4F5D-3948-B076-C4BC8DF837F0}" destId="{70DA5D2E-1FDF-754B-8CE0-29C69B274661}" srcOrd="0" destOrd="0" presId="urn:microsoft.com/office/officeart/2005/8/layout/hierarchy2"/>
    <dgm:cxn modelId="{3A1AA342-E2A0-0942-A408-8C2FCE2B6D45}" type="presOf" srcId="{D3AB9C36-2D66-1846-B585-1EAFB662DC0E}" destId="{D885F931-1C39-6B4A-B277-05245963C7F1}" srcOrd="0" destOrd="0" presId="urn:microsoft.com/office/officeart/2005/8/layout/hierarchy2"/>
    <dgm:cxn modelId="{202F6048-76C2-FA43-A33E-5365EFC7BCA6}" type="presOf" srcId="{07EB26FC-3FB5-244F-994D-9829E750590D}" destId="{37258316-25CC-AB4F-8B99-0FF33DCF403D}" srcOrd="1" destOrd="0" presId="urn:microsoft.com/office/officeart/2005/8/layout/hierarchy2"/>
    <dgm:cxn modelId="{741BFF49-C52A-8D49-99BE-0EFB2AD083D5}" srcId="{09D2DFF9-D0E5-E94B-8659-DECACD6FAD89}" destId="{4168FCA8-4F5D-3948-B076-C4BC8DF837F0}" srcOrd="0" destOrd="0" parTransId="{C5484478-BAE2-054B-B85D-D4A7FCD05049}" sibTransId="{73AB5B80-36BA-D747-BF29-19150D48D263}"/>
    <dgm:cxn modelId="{E568DC75-B9E9-E241-B487-F8849523D90F}" type="presOf" srcId="{A5002E23-540C-2C44-A2E9-52FB90587361}" destId="{C91FF513-387F-2B44-87A1-B8A7E3903FBD}" srcOrd="0" destOrd="0" presId="urn:microsoft.com/office/officeart/2005/8/layout/hierarchy2"/>
    <dgm:cxn modelId="{13D63C86-BC7E-C94F-BE9D-B19174245E06}" srcId="{A5002E23-540C-2C44-A2E9-52FB90587361}" destId="{6269372E-3E17-B64B-80C3-89D91844EA5D}" srcOrd="1" destOrd="0" parTransId="{15486C3D-EB42-4E44-A0BC-FCE1CF976681}" sibTransId="{77A1A744-5B1B-D04A-B982-3D168FA07B70}"/>
    <dgm:cxn modelId="{F2A6DC9C-DAAE-D54B-9E28-B697F9083299}" type="presOf" srcId="{296BAD65-D139-5846-99A1-F599B327A0F6}" destId="{5A8C4869-E23A-8B4A-8AF5-EBCE411E7C0E}" srcOrd="0" destOrd="0" presId="urn:microsoft.com/office/officeart/2005/8/layout/hierarchy2"/>
    <dgm:cxn modelId="{DF2703A2-92F4-BC4C-9B94-6EEFF320AC0E}" srcId="{4168FCA8-4F5D-3948-B076-C4BC8DF837F0}" destId="{D3AB9C36-2D66-1846-B585-1EAFB662DC0E}" srcOrd="1" destOrd="0" parTransId="{3755310C-431D-1741-9E91-A38866059368}" sibTransId="{545F9524-5D0A-CF41-A5DF-57AB8544C6AA}"/>
    <dgm:cxn modelId="{22AA2FAD-1CA7-A745-9DD7-0452266B144A}" type="presOf" srcId="{15486C3D-EB42-4E44-A0BC-FCE1CF976681}" destId="{48C8059F-32FD-B34B-A11E-EAEFC350BCE0}" srcOrd="1" destOrd="0" presId="urn:microsoft.com/office/officeart/2005/8/layout/hierarchy2"/>
    <dgm:cxn modelId="{3C56EEB3-0B0D-1145-875F-8DB6747F335C}" type="presOf" srcId="{53F90A62-AF4F-E849-B458-524B1A83ED39}" destId="{B23EDE45-D0BF-A74C-9C49-45C23910C9A4}" srcOrd="0" destOrd="0" presId="urn:microsoft.com/office/officeart/2005/8/layout/hierarchy2"/>
    <dgm:cxn modelId="{544BFABA-579D-AE47-BA17-A0AD96F950B7}" srcId="{A5002E23-540C-2C44-A2E9-52FB90587361}" destId="{53F90A62-AF4F-E849-B458-524B1A83ED39}" srcOrd="0" destOrd="0" parTransId="{07EB26FC-3FB5-244F-994D-9829E750590D}" sibTransId="{2D9B8D18-403A-AC4E-90E6-3FB368457C39}"/>
    <dgm:cxn modelId="{3E3994C3-BE0F-D84F-9292-276F2C44FB78}" type="presOf" srcId="{07EB26FC-3FB5-244F-994D-9829E750590D}" destId="{71A342BF-E1FD-A74C-93C8-D9F6D0204518}" srcOrd="0" destOrd="0" presId="urn:microsoft.com/office/officeart/2005/8/layout/hierarchy2"/>
    <dgm:cxn modelId="{D78496CC-E140-C746-8C51-BDEB9437D6DF}" type="presOf" srcId="{296BAD65-D139-5846-99A1-F599B327A0F6}" destId="{4D2F69E7-6901-2D43-A665-96C713A31563}" srcOrd="1" destOrd="0" presId="urn:microsoft.com/office/officeart/2005/8/layout/hierarchy2"/>
    <dgm:cxn modelId="{60F434D0-D938-5844-A7BD-82E36D890128}" type="presOf" srcId="{6269372E-3E17-B64B-80C3-89D91844EA5D}" destId="{B2975893-33A3-DB4E-B1B6-483E613F8F26}" srcOrd="0" destOrd="0" presId="urn:microsoft.com/office/officeart/2005/8/layout/hierarchy2"/>
    <dgm:cxn modelId="{AE8A43D2-F353-1249-93B0-AB8FD7B4AB7E}" type="presOf" srcId="{09D2DFF9-D0E5-E94B-8659-DECACD6FAD89}" destId="{3759CDD6-1499-754E-9A97-B55664418248}" srcOrd="0" destOrd="0" presId="urn:microsoft.com/office/officeart/2005/8/layout/hierarchy2"/>
    <dgm:cxn modelId="{8AE4EBFA-1F16-AE45-91B5-CB538F247FB4}" srcId="{4168FCA8-4F5D-3948-B076-C4BC8DF837F0}" destId="{A5002E23-540C-2C44-A2E9-52FB90587361}" srcOrd="0" destOrd="0" parTransId="{296BAD65-D139-5846-99A1-F599B327A0F6}" sibTransId="{FFB5F476-B205-8C44-99C1-21FF1BD1D698}"/>
    <dgm:cxn modelId="{CF0D47FF-B8D0-F848-BBB0-74BD860DA11B}" type="presParOf" srcId="{3759CDD6-1499-754E-9A97-B55664418248}" destId="{02FB6803-2369-414F-B1AA-BDA660F109DF}" srcOrd="0" destOrd="0" presId="urn:microsoft.com/office/officeart/2005/8/layout/hierarchy2"/>
    <dgm:cxn modelId="{E597BBAE-B434-1F46-961D-FE31C10B8AAD}" type="presParOf" srcId="{02FB6803-2369-414F-B1AA-BDA660F109DF}" destId="{70DA5D2E-1FDF-754B-8CE0-29C69B274661}" srcOrd="0" destOrd="0" presId="urn:microsoft.com/office/officeart/2005/8/layout/hierarchy2"/>
    <dgm:cxn modelId="{E83EC23E-2652-3D46-BAF9-A11BDDBFDD8C}" type="presParOf" srcId="{02FB6803-2369-414F-B1AA-BDA660F109DF}" destId="{A8A1607A-B8E5-4A4E-A797-7FD2565D0997}" srcOrd="1" destOrd="0" presId="urn:microsoft.com/office/officeart/2005/8/layout/hierarchy2"/>
    <dgm:cxn modelId="{D2E8FD04-C19C-B54E-8D19-79B69648895F}" type="presParOf" srcId="{A8A1607A-B8E5-4A4E-A797-7FD2565D0997}" destId="{5A8C4869-E23A-8B4A-8AF5-EBCE411E7C0E}" srcOrd="0" destOrd="0" presId="urn:microsoft.com/office/officeart/2005/8/layout/hierarchy2"/>
    <dgm:cxn modelId="{82C559C9-8326-7F48-8949-42CA72FD4357}" type="presParOf" srcId="{5A8C4869-E23A-8B4A-8AF5-EBCE411E7C0E}" destId="{4D2F69E7-6901-2D43-A665-96C713A31563}" srcOrd="0" destOrd="0" presId="urn:microsoft.com/office/officeart/2005/8/layout/hierarchy2"/>
    <dgm:cxn modelId="{CFA2A01D-3BE9-F242-9C92-262BEB18A98D}" type="presParOf" srcId="{A8A1607A-B8E5-4A4E-A797-7FD2565D0997}" destId="{C8DA1B74-5E94-744A-86CE-A42176BB8F10}" srcOrd="1" destOrd="0" presId="urn:microsoft.com/office/officeart/2005/8/layout/hierarchy2"/>
    <dgm:cxn modelId="{87439595-0B2A-4745-8583-21474636F7F6}" type="presParOf" srcId="{C8DA1B74-5E94-744A-86CE-A42176BB8F10}" destId="{C91FF513-387F-2B44-87A1-B8A7E3903FBD}" srcOrd="0" destOrd="0" presId="urn:microsoft.com/office/officeart/2005/8/layout/hierarchy2"/>
    <dgm:cxn modelId="{70A2D7D6-26DC-B644-9430-D7321B5D1489}" type="presParOf" srcId="{C8DA1B74-5E94-744A-86CE-A42176BB8F10}" destId="{F0C29943-4CF7-F24D-B79F-EC62D9ADD95D}" srcOrd="1" destOrd="0" presId="urn:microsoft.com/office/officeart/2005/8/layout/hierarchy2"/>
    <dgm:cxn modelId="{3238322C-F861-2340-8F70-C7B5B37A3B4B}" type="presParOf" srcId="{F0C29943-4CF7-F24D-B79F-EC62D9ADD95D}" destId="{71A342BF-E1FD-A74C-93C8-D9F6D0204518}" srcOrd="0" destOrd="0" presId="urn:microsoft.com/office/officeart/2005/8/layout/hierarchy2"/>
    <dgm:cxn modelId="{590A592F-2BFD-4444-9983-CC675684417A}" type="presParOf" srcId="{71A342BF-E1FD-A74C-93C8-D9F6D0204518}" destId="{37258316-25CC-AB4F-8B99-0FF33DCF403D}" srcOrd="0" destOrd="0" presId="urn:microsoft.com/office/officeart/2005/8/layout/hierarchy2"/>
    <dgm:cxn modelId="{F6E028D9-A701-504F-8B77-D9CD0D5E44DF}" type="presParOf" srcId="{F0C29943-4CF7-F24D-B79F-EC62D9ADD95D}" destId="{2ABE5968-A049-5748-8535-7909C532FE8B}" srcOrd="1" destOrd="0" presId="urn:microsoft.com/office/officeart/2005/8/layout/hierarchy2"/>
    <dgm:cxn modelId="{B71B3D7E-8249-8C4F-93C0-E46DBB37C8C8}" type="presParOf" srcId="{2ABE5968-A049-5748-8535-7909C532FE8B}" destId="{B23EDE45-D0BF-A74C-9C49-45C23910C9A4}" srcOrd="0" destOrd="0" presId="urn:microsoft.com/office/officeart/2005/8/layout/hierarchy2"/>
    <dgm:cxn modelId="{DE54285F-B983-9B49-98ED-A7FCB27D3FAF}" type="presParOf" srcId="{2ABE5968-A049-5748-8535-7909C532FE8B}" destId="{439184C9-D2F2-434B-9734-9C2B2A77956A}" srcOrd="1" destOrd="0" presId="urn:microsoft.com/office/officeart/2005/8/layout/hierarchy2"/>
    <dgm:cxn modelId="{589236BC-36C5-8147-AF1B-AFEDE33A727A}" type="presParOf" srcId="{F0C29943-4CF7-F24D-B79F-EC62D9ADD95D}" destId="{0A55E81E-48B5-DC4E-842A-3CAE55EC331D}" srcOrd="2" destOrd="0" presId="urn:microsoft.com/office/officeart/2005/8/layout/hierarchy2"/>
    <dgm:cxn modelId="{38233E79-BA90-0D45-BD01-075FEF7C065B}" type="presParOf" srcId="{0A55E81E-48B5-DC4E-842A-3CAE55EC331D}" destId="{48C8059F-32FD-B34B-A11E-EAEFC350BCE0}" srcOrd="0" destOrd="0" presId="urn:microsoft.com/office/officeart/2005/8/layout/hierarchy2"/>
    <dgm:cxn modelId="{5E028D3D-3B69-DB44-8168-91B82F656CB0}" type="presParOf" srcId="{F0C29943-4CF7-F24D-B79F-EC62D9ADD95D}" destId="{8185A4C6-8176-2345-9F46-4E74E7627FA9}" srcOrd="3" destOrd="0" presId="urn:microsoft.com/office/officeart/2005/8/layout/hierarchy2"/>
    <dgm:cxn modelId="{78870D4F-017D-EB4A-AC73-1B7C83326297}" type="presParOf" srcId="{8185A4C6-8176-2345-9F46-4E74E7627FA9}" destId="{B2975893-33A3-DB4E-B1B6-483E613F8F26}" srcOrd="0" destOrd="0" presId="urn:microsoft.com/office/officeart/2005/8/layout/hierarchy2"/>
    <dgm:cxn modelId="{C346F4BC-CFE9-DC40-A037-DABC869EBBD2}" type="presParOf" srcId="{8185A4C6-8176-2345-9F46-4E74E7627FA9}" destId="{F3E616BA-9C4D-3840-8F90-6C102DC2132D}" srcOrd="1" destOrd="0" presId="urn:microsoft.com/office/officeart/2005/8/layout/hierarchy2"/>
    <dgm:cxn modelId="{56DE0BCB-CFE0-EE4A-A86C-D79728099440}" type="presParOf" srcId="{A8A1607A-B8E5-4A4E-A797-7FD2565D0997}" destId="{5D22830B-9321-F34C-97E5-F205D72A6998}" srcOrd="2" destOrd="0" presId="urn:microsoft.com/office/officeart/2005/8/layout/hierarchy2"/>
    <dgm:cxn modelId="{E53088D5-8395-4740-B570-31C493B619DD}" type="presParOf" srcId="{5D22830B-9321-F34C-97E5-F205D72A6998}" destId="{69B9862D-E19A-E144-8965-5690EC56874D}" srcOrd="0" destOrd="0" presId="urn:microsoft.com/office/officeart/2005/8/layout/hierarchy2"/>
    <dgm:cxn modelId="{925872C9-3734-4041-97B8-890A3B6E5636}" type="presParOf" srcId="{A8A1607A-B8E5-4A4E-A797-7FD2565D0997}" destId="{96257BB7-2213-C64D-B0DE-CA3D197557E5}" srcOrd="3" destOrd="0" presId="urn:microsoft.com/office/officeart/2005/8/layout/hierarchy2"/>
    <dgm:cxn modelId="{7723FC3F-EA00-184F-AAB2-C8F6F8577819}" type="presParOf" srcId="{96257BB7-2213-C64D-B0DE-CA3D197557E5}" destId="{D885F931-1C39-6B4A-B277-05245963C7F1}" srcOrd="0" destOrd="0" presId="urn:microsoft.com/office/officeart/2005/8/layout/hierarchy2"/>
    <dgm:cxn modelId="{FC07ACA4-3C4A-0D41-934C-7009F3A48F8D}" type="presParOf" srcId="{96257BB7-2213-C64D-B0DE-CA3D197557E5}" destId="{109512FF-2084-274D-84E0-92F050D15C5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C7193-8BD3-1646-BA3D-8C24D30BD2A0}">
      <dsp:nvSpPr>
        <dsp:cNvPr id="0" name=""/>
        <dsp:cNvSpPr/>
      </dsp:nvSpPr>
      <dsp:spPr>
        <a:xfrm>
          <a:off x="0" y="2438295"/>
          <a:ext cx="1560970" cy="780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 y = 1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(chi2 test)</a:t>
          </a:r>
        </a:p>
      </dsp:txBody>
      <dsp:txXfrm>
        <a:off x="22860" y="2461155"/>
        <a:ext cx="1515250" cy="734765"/>
      </dsp:txXfrm>
    </dsp:sp>
    <dsp:sp modelId="{98C19F94-645E-A245-AB3D-F8722B12F77F}">
      <dsp:nvSpPr>
        <dsp:cNvPr id="0" name=""/>
        <dsp:cNvSpPr/>
      </dsp:nvSpPr>
      <dsp:spPr>
        <a:xfrm rot="19499739">
          <a:off x="1491421" y="2594537"/>
          <a:ext cx="768963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768963" y="13447"/>
              </a:lnTo>
            </a:path>
          </a:pathLst>
        </a:custGeom>
        <a:noFill/>
        <a:ln w="190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856678" y="2588760"/>
        <a:ext cx="38448" cy="38448"/>
      </dsp:txXfrm>
    </dsp:sp>
    <dsp:sp modelId="{CE5E9900-1787-F949-B6B7-99EC59BEBBF0}">
      <dsp:nvSpPr>
        <dsp:cNvPr id="0" name=""/>
        <dsp:cNvSpPr/>
      </dsp:nvSpPr>
      <dsp:spPr>
        <a:xfrm>
          <a:off x="2190834" y="1997188"/>
          <a:ext cx="1560970" cy="780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Fit constant c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(chi2 test)</a:t>
          </a:r>
        </a:p>
      </dsp:txBody>
      <dsp:txXfrm>
        <a:off x="2213694" y="2020048"/>
        <a:ext cx="1515250" cy="734765"/>
      </dsp:txXfrm>
    </dsp:sp>
    <dsp:sp modelId="{B445B1AD-B43C-6E49-9C1B-3672B9E8A764}">
      <dsp:nvSpPr>
        <dsp:cNvPr id="0" name=""/>
        <dsp:cNvSpPr/>
      </dsp:nvSpPr>
      <dsp:spPr>
        <a:xfrm rot="19457599">
          <a:off x="3679531" y="2149594"/>
          <a:ext cx="768936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768936" y="13447"/>
              </a:lnTo>
            </a:path>
          </a:pathLst>
        </a:custGeom>
        <a:noFill/>
        <a:ln w="190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044776" y="2143817"/>
        <a:ext cx="38446" cy="38446"/>
      </dsp:txXfrm>
    </dsp:sp>
    <dsp:sp modelId="{D91FA919-03FB-A545-A3E6-2B7A10AE1EDD}">
      <dsp:nvSpPr>
        <dsp:cNvPr id="0" name=""/>
        <dsp:cNvSpPr/>
      </dsp:nvSpPr>
      <dsp:spPr>
        <a:xfrm>
          <a:off x="4376194" y="1548409"/>
          <a:ext cx="1560970" cy="780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Fit linear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mx + 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(chi2 test)</a:t>
          </a:r>
        </a:p>
      </dsp:txBody>
      <dsp:txXfrm>
        <a:off x="4399054" y="1571269"/>
        <a:ext cx="1515250" cy="734765"/>
      </dsp:txXfrm>
    </dsp:sp>
    <dsp:sp modelId="{9A1F945F-9B0C-F74D-B824-55E3B9FB2C7B}">
      <dsp:nvSpPr>
        <dsp:cNvPr id="0" name=""/>
        <dsp:cNvSpPr/>
      </dsp:nvSpPr>
      <dsp:spPr>
        <a:xfrm>
          <a:off x="5937165" y="1925204"/>
          <a:ext cx="624388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624388" y="1344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6233749" y="1923042"/>
        <a:ext cx="31219" cy="31219"/>
      </dsp:txXfrm>
    </dsp:sp>
    <dsp:sp modelId="{F204EF66-3632-0F4F-883E-F6C60E71E3D6}">
      <dsp:nvSpPr>
        <dsp:cNvPr id="0" name=""/>
        <dsp:cNvSpPr/>
      </dsp:nvSpPr>
      <dsp:spPr>
        <a:xfrm>
          <a:off x="6561553" y="1548409"/>
          <a:ext cx="1560970" cy="780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Set f(x) = mx + n</a:t>
          </a:r>
        </a:p>
      </dsp:txBody>
      <dsp:txXfrm>
        <a:off x="6584413" y="1571269"/>
        <a:ext cx="1515250" cy="734765"/>
      </dsp:txXfrm>
    </dsp:sp>
    <dsp:sp modelId="{B1EE6702-A627-7A41-AE5E-59AA89F52973}">
      <dsp:nvSpPr>
        <dsp:cNvPr id="0" name=""/>
        <dsp:cNvSpPr/>
      </dsp:nvSpPr>
      <dsp:spPr>
        <a:xfrm rot="2142401">
          <a:off x="3679531" y="2598373"/>
          <a:ext cx="768936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768936" y="13447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highlight>
              <a:srgbClr val="008000"/>
            </a:highlight>
          </a:endParaRPr>
        </a:p>
      </dsp:txBody>
      <dsp:txXfrm>
        <a:off x="4044776" y="2592597"/>
        <a:ext cx="38446" cy="38446"/>
      </dsp:txXfrm>
    </dsp:sp>
    <dsp:sp modelId="{35D6B2E7-D344-494C-AF3C-9714D2AE73B4}">
      <dsp:nvSpPr>
        <dsp:cNvPr id="0" name=""/>
        <dsp:cNvSpPr/>
      </dsp:nvSpPr>
      <dsp:spPr>
        <a:xfrm>
          <a:off x="4376194" y="2445967"/>
          <a:ext cx="1560970" cy="780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Set f(x) = c </a:t>
          </a:r>
        </a:p>
      </dsp:txBody>
      <dsp:txXfrm>
        <a:off x="4399054" y="2468827"/>
        <a:ext cx="1515250" cy="734765"/>
      </dsp:txXfrm>
    </dsp:sp>
    <dsp:sp modelId="{1B078242-C4E3-B54B-A7B4-54D40D1D8CD8}">
      <dsp:nvSpPr>
        <dsp:cNvPr id="0" name=""/>
        <dsp:cNvSpPr/>
      </dsp:nvSpPr>
      <dsp:spPr>
        <a:xfrm rot="2155810">
          <a:off x="1486969" y="3043316"/>
          <a:ext cx="777866" cy="26894"/>
        </a:xfrm>
        <a:custGeom>
          <a:avLst/>
          <a:gdLst/>
          <a:ahLst/>
          <a:cxnLst/>
          <a:rect l="0" t="0" r="0" b="0"/>
          <a:pathLst>
            <a:path>
              <a:moveTo>
                <a:pt x="0" y="13447"/>
              </a:moveTo>
              <a:lnTo>
                <a:pt x="777866" y="13447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>
            <a:highlight>
              <a:srgbClr val="008000"/>
            </a:highlight>
          </a:endParaRPr>
        </a:p>
      </dsp:txBody>
      <dsp:txXfrm>
        <a:off x="1856456" y="3037316"/>
        <a:ext cx="38893" cy="38893"/>
      </dsp:txXfrm>
    </dsp:sp>
    <dsp:sp modelId="{7FD029DC-F19B-4043-AC59-8FAEF4443BC6}">
      <dsp:nvSpPr>
        <dsp:cNvPr id="0" name=""/>
        <dsp:cNvSpPr/>
      </dsp:nvSpPr>
      <dsp:spPr>
        <a:xfrm>
          <a:off x="2190834" y="2894746"/>
          <a:ext cx="1560970" cy="780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Set f(x) = 1</a:t>
          </a:r>
        </a:p>
      </dsp:txBody>
      <dsp:txXfrm>
        <a:off x="2213694" y="2917606"/>
        <a:ext cx="1515250" cy="734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A5D2E-1FDF-754B-8CE0-29C69B274661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Intersection of f(x) and baseline uncertainties</a:t>
          </a:r>
        </a:p>
      </dsp:txBody>
      <dsp:txXfrm>
        <a:off x="33423" y="2513495"/>
        <a:ext cx="2075219" cy="1006302"/>
      </dsp:txXfrm>
    </dsp:sp>
    <dsp:sp modelId="{5A8C4869-E23A-8B4A-8AF5-EBCE411E7C0E}">
      <dsp:nvSpPr>
        <dsp:cNvPr id="0" name=""/>
        <dsp:cNvSpPr/>
      </dsp:nvSpPr>
      <dsp:spPr>
        <a:xfrm rot="19457599">
          <a:off x="2040966" y="2691579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905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41189" y="2683006"/>
        <a:ext cx="52654" cy="52654"/>
      </dsp:txXfrm>
    </dsp:sp>
    <dsp:sp modelId="{C91FF513-387F-2B44-87A1-B8A7E3903FBD}">
      <dsp:nvSpPr>
        <dsp:cNvPr id="0" name=""/>
        <dsp:cNvSpPr/>
      </dsp:nvSpPr>
      <dsp:spPr>
        <a:xfrm>
          <a:off x="2995083" y="1867561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f(x) above/below baseline</a:t>
          </a:r>
        </a:p>
      </dsp:txBody>
      <dsp:txXfrm>
        <a:off x="3026390" y="1898868"/>
        <a:ext cx="2075219" cy="1006302"/>
      </dsp:txXfrm>
    </dsp:sp>
    <dsp:sp modelId="{71A342BF-E1FD-A74C-93C8-D9F6D0204518}">
      <dsp:nvSpPr>
        <dsp:cNvPr id="0" name=""/>
        <dsp:cNvSpPr/>
      </dsp:nvSpPr>
      <dsp:spPr>
        <a:xfrm rot="19457599">
          <a:off x="5033933" y="2076952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4155" y="2068378"/>
        <a:ext cx="52654" cy="52654"/>
      </dsp:txXfrm>
    </dsp:sp>
    <dsp:sp modelId="{B23EDE45-D0BF-A74C-9C49-45C23910C9A4}">
      <dsp:nvSpPr>
        <dsp:cNvPr id="0" name=""/>
        <dsp:cNvSpPr/>
      </dsp:nvSpPr>
      <dsp:spPr>
        <a:xfrm>
          <a:off x="5988050" y="1252934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Set f(x) to upper limit of baseline uncertainty</a:t>
          </a:r>
        </a:p>
      </dsp:txBody>
      <dsp:txXfrm>
        <a:off x="6019357" y="1284241"/>
        <a:ext cx="2075219" cy="1006302"/>
      </dsp:txXfrm>
    </dsp:sp>
    <dsp:sp modelId="{0A55E81E-48B5-DC4E-842A-3CAE55EC331D}">
      <dsp:nvSpPr>
        <dsp:cNvPr id="0" name=""/>
        <dsp:cNvSpPr/>
      </dsp:nvSpPr>
      <dsp:spPr>
        <a:xfrm rot="2142401">
          <a:off x="5033933" y="2691579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4155" y="2683006"/>
        <a:ext cx="52654" cy="52654"/>
      </dsp:txXfrm>
    </dsp:sp>
    <dsp:sp modelId="{B2975893-33A3-DB4E-B1B6-483E613F8F26}">
      <dsp:nvSpPr>
        <dsp:cNvPr id="0" name=""/>
        <dsp:cNvSpPr/>
      </dsp:nvSpPr>
      <dsp:spPr>
        <a:xfrm>
          <a:off x="5988050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Set f(x) to lower limit of baseline uncertainty</a:t>
          </a:r>
        </a:p>
      </dsp:txBody>
      <dsp:txXfrm>
        <a:off x="6019357" y="2513495"/>
        <a:ext cx="2075219" cy="1006302"/>
      </dsp:txXfrm>
    </dsp:sp>
    <dsp:sp modelId="{5D22830B-9321-F34C-97E5-F205D72A6998}">
      <dsp:nvSpPr>
        <dsp:cNvPr id="0" name=""/>
        <dsp:cNvSpPr/>
      </dsp:nvSpPr>
      <dsp:spPr>
        <a:xfrm rot="2142401">
          <a:off x="2040966" y="330620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41189" y="3297633"/>
        <a:ext cx="52654" cy="52654"/>
      </dsp:txXfrm>
    </dsp:sp>
    <dsp:sp modelId="{D885F931-1C39-6B4A-B277-05245963C7F1}">
      <dsp:nvSpPr>
        <dsp:cNvPr id="0" name=""/>
        <dsp:cNvSpPr/>
      </dsp:nvSpPr>
      <dsp:spPr>
        <a:xfrm>
          <a:off x="2995083" y="309681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done</a:t>
          </a:r>
        </a:p>
      </dsp:txBody>
      <dsp:txXfrm>
        <a:off x="3026390" y="3128122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11FA-AF21-8513-ABCA-26DC82251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E78F6-9729-B51F-2EAC-36C844C9C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025D-3FAB-F900-D7C1-14B70F94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14.01.25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9C2DF-2F62-7D0D-0F5E-3FD62202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B3C36-1578-24FA-EE67-94E23F6E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783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9B88-A31D-E5DA-D8F0-26347281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3A0FA-FB41-2765-C2D8-67E5BEFEC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B4E7-2218-77C1-43EC-12EC5ED3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14.01.25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A2EF3-3252-2E9A-FF3D-B791145D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3D52C-D6CE-57D9-E1AA-1D51DB4C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298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AC217-9A5B-2F96-37BD-3BDEE76D9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0C713-D3F6-0EB9-ED3F-B9563A74A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F543-2CA0-144C-DAF9-7B9CDA91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14.01.25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F4C84-DA20-1BF1-6BBB-059F3B69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DAF7-3149-1920-008B-A5B71702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08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A291-385C-98E1-BB1A-1B459A84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0E97-AE00-04D9-31A8-78618F6A4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571A-D441-3A4C-09F4-7F37572D3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14.01.25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195B-FD92-4027-7DCE-E4F13835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1C053-E5AF-D9A1-5AED-27091C40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741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F3AE-09EC-CFA7-B468-4B05E69D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07D49-79F4-0A01-2194-192432F9A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2DF3-0F74-4EB8-3EBB-2B8D7F36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14.01.25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18673-19A1-4F25-4ED2-A882DB0B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EFFA-C431-9A83-F7EA-02682251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796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18B2-6A8E-3E64-4EBA-5619CECB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2D42-0DE6-2635-7F7D-40F80FE40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EACA-28BB-B7FB-7CC8-9149EAB61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FBA38-19AF-D2A6-68AC-3FEDB3CE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14.01.25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CA21-3671-B9D6-352D-CD3C2439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15413-9EE1-72A7-43B2-AFAA82AB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245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8CD5-BC27-354C-F9A1-50A3B6AF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516DB-AD7B-E695-F534-3119DB89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E20E4-2D98-814F-D506-F590AF3EE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E9C85-A434-BF2A-0DED-8CD3E931B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20320-06DF-C605-7DE2-1B7D22C21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E0D29-3AC1-9CA7-417B-309B380F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14.01.25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496CC-A3A2-E39D-BAEE-30368242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D7F8C-7C6F-80B3-6F14-6CA0164B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409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F35A-56C6-6FC8-E017-545018B8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A2528-21B0-8CB0-7A96-D8EB1BC2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14.01.25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BA64E-833C-3A19-14BA-90811AF4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0A2D9-A5BF-BFD3-A0D0-6805BF8B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912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4341C-EB0F-2A69-63BF-2FA3C23D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14.01.25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E182A-DFF1-7ACC-8292-93495DBE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1B188-973C-C0E3-061C-2584FDD17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0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06BF-800B-7EA5-3109-12129C29A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835F-9F7A-0C38-5676-FBEAB8BC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2FD7B-37F8-E3C1-D24C-0DDE34A49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2091-4075-3601-7AFA-76326C915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14.01.25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2F094-06AD-0041-CB1B-A8E15F39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863E3-5E42-D6F5-3F4C-7D69AB1A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57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F32F-8D93-C736-0DA7-0924869E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28AEB-16E5-BE67-07B7-E0775E9EC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6996E-F4B5-EAF9-4AC4-AA01D354D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EA512-B4C6-594B-7357-EB4AAC38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6DC0-24A4-4647-9015-C4C9F47014E1}" type="datetimeFigureOut">
              <a:rPr lang="en-DE" smtClean="0"/>
              <a:t>14.01.25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BA355-D11F-E3EA-B211-336101C0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7A992-673F-BB6D-5C80-764F0E7C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545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73348-191F-2472-5222-75B01199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9F05D-80CA-45A0-B1D2-52DD0E76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4A59-C59E-A43D-3C5A-A95A08146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66DC0-24A4-4647-9015-C4C9F47014E1}" type="datetimeFigureOut">
              <a:rPr lang="en-DE" smtClean="0"/>
              <a:t>14.01.25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F8959-F234-0212-F600-BF8F21428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646C9-517C-134F-85D7-64CB43E1F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9777A-5E25-D447-9E6E-44F2F5DC40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546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642-7EF5-E0D6-B059-6E49DFB15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14.01.2025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583BE-09D7-AC6E-4FAA-E835835EF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359728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8988-68C7-1767-5004-3B176630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fit all, use 4 fitted systematic bins as x0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5E590-F980-50C3-115F-9A8DC6A9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4" y="1690688"/>
            <a:ext cx="6413500" cy="482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6E0B32-EC77-3F78-9B59-41DF7ECDE063}"/>
              </a:ext>
            </a:extLst>
          </p:cNvPr>
          <p:cNvSpPr txBox="1"/>
          <p:nvPr/>
        </p:nvSpPr>
        <p:spPr>
          <a:xfrm>
            <a:off x="1467385" y="1389288"/>
            <a:ext cx="5270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[1e5, …, 1.0165, 1.0069, 1.0302, 0.193], bounds = yes</a:t>
            </a:r>
          </a:p>
        </p:txBody>
      </p:sp>
    </p:spTree>
    <p:extLst>
      <p:ext uri="{BB962C8B-B14F-4D97-AF65-F5344CB8AC3E}">
        <p14:creationId xmlns:p14="http://schemas.microsoft.com/office/powerpoint/2010/main" val="365190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4390-6817-D02E-B1B9-1EE1A738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 4 systematic bins, fit unfolding bins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292C6D-42CD-9686-A0E0-4ECD9F7E3AAB}"/>
              </a:ext>
            </a:extLst>
          </p:cNvPr>
          <p:cNvSpPr txBox="1"/>
          <p:nvPr/>
        </p:nvSpPr>
        <p:spPr>
          <a:xfrm>
            <a:off x="1467385" y="1389288"/>
            <a:ext cx="5270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[1e5, …, 1.0165, 1.0069, 1.0302, 0.193], bounds = 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7F3FA-0F1B-8385-A542-7067AECCE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95" y="1812063"/>
            <a:ext cx="6413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3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6F0A9-5D4E-E4DC-A377-0B3E0B458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6C0B-AAAC-3AAE-ABA9-876F1F10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 4 systematic bins, fit unfolding bins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28F53-68BA-4D98-BF51-2C3DF1EF2B9D}"/>
              </a:ext>
            </a:extLst>
          </p:cNvPr>
          <p:cNvSpPr txBox="1"/>
          <p:nvPr/>
        </p:nvSpPr>
        <p:spPr>
          <a:xfrm>
            <a:off x="1467385" y="1389288"/>
            <a:ext cx="612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</a:t>
            </a:r>
            <a:r>
              <a:rPr lang="en-DE" sz="1600" dirty="0">
                <a:solidFill>
                  <a:srgbClr val="00B050"/>
                </a:solidFill>
              </a:rPr>
              <a:t>True values * 1.1</a:t>
            </a:r>
            <a:r>
              <a:rPr lang="en-DE" sz="1600" dirty="0"/>
              <a:t>, 1.0165, 1.0069, 1.0302, 0.193], bounds = 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AD0B3A-1394-35C0-C8F9-DA5CEFFD2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8" y="1921933"/>
            <a:ext cx="6413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8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DEB34-FA50-D0E5-E32C-4626B125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859A-F4EE-CF73-4BF7-E38B66B11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 4 systematic bins, fit unfolding bins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CDF25-FA15-DF3E-FB4D-722DBB415408}"/>
              </a:ext>
            </a:extLst>
          </p:cNvPr>
          <p:cNvSpPr txBox="1"/>
          <p:nvPr/>
        </p:nvSpPr>
        <p:spPr>
          <a:xfrm>
            <a:off x="1467385" y="1389288"/>
            <a:ext cx="6129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</a:t>
            </a:r>
            <a:r>
              <a:rPr lang="en-DE" sz="1600" dirty="0">
                <a:solidFill>
                  <a:srgbClr val="00B050"/>
                </a:solidFill>
              </a:rPr>
              <a:t>True values * 0.5</a:t>
            </a:r>
            <a:r>
              <a:rPr lang="en-DE" sz="1600" dirty="0"/>
              <a:t>, 1.0165, 1.0069, 1.0302, 0.193], bounds = 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66D49-2397-37BA-B314-AD44DC1B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17" y="1871135"/>
            <a:ext cx="6413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3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A5332-D93C-A0E5-828A-FD54815AA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E7FF5-69D9-3608-66B1-6F05F8F5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 4 systematic bins, fit unfolding bins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0276F-360A-0451-58B2-8588D46F3641}"/>
              </a:ext>
            </a:extLst>
          </p:cNvPr>
          <p:cNvSpPr txBox="1"/>
          <p:nvPr/>
        </p:nvSpPr>
        <p:spPr>
          <a:xfrm>
            <a:off x="1467385" y="1389288"/>
            <a:ext cx="58521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</a:t>
            </a:r>
            <a:r>
              <a:rPr lang="en-DE" sz="1600" dirty="0">
                <a:solidFill>
                  <a:srgbClr val="00B050"/>
                </a:solidFill>
              </a:rPr>
              <a:t>True values </a:t>
            </a:r>
            <a:r>
              <a:rPr lang="en-DE" sz="1600" dirty="0"/>
              <a:t>, 1.0165, 1.0069, 1.0302, 0.193], bounds = yes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3BDFFE-198C-E2B0-39E3-C83AA648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940560"/>
            <a:ext cx="64135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44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9C8D-8800-5809-5385-757B591C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fit all, bounds +/- 50%, and fitted systematics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64DAA-4F63-D3F6-1770-CB00ABA2A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4" y="1639981"/>
            <a:ext cx="6413500" cy="4826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7C9A73D-0BEB-E6E4-BA24-501DAA3D6BCE}"/>
              </a:ext>
            </a:extLst>
          </p:cNvPr>
          <p:cNvSpPr/>
          <p:nvPr/>
        </p:nvSpPr>
        <p:spPr>
          <a:xfrm>
            <a:off x="4155141" y="5177118"/>
            <a:ext cx="2985247" cy="443753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953F1-F9F6-9E57-D8EA-A1AA0CB4DEAF}"/>
              </a:ext>
            </a:extLst>
          </p:cNvPr>
          <p:cNvSpPr txBox="1"/>
          <p:nvPr/>
        </p:nvSpPr>
        <p:spPr>
          <a:xfrm>
            <a:off x="7342095" y="5214328"/>
            <a:ext cx="13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at 50% limit</a:t>
            </a:r>
          </a:p>
        </p:txBody>
      </p:sp>
    </p:spTree>
    <p:extLst>
      <p:ext uri="{BB962C8B-B14F-4D97-AF65-F5344CB8AC3E}">
        <p14:creationId xmlns:p14="http://schemas.microsoft.com/office/powerpoint/2010/main" val="738947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3FC8-95F0-63A7-2720-E497A9F00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djust fitting of systematic bins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A23D2-08DF-9CBE-1B02-35B20D57B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</a:t>
            </a:r>
            <a:r>
              <a:rPr lang="en-DE" dirty="0"/>
              <a:t>se Gaussian error (baseline and subset)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</a:t>
            </a:r>
            <a:r>
              <a:rPr lang="en-DE" dirty="0"/>
              <a:t>se chi2 tests</a:t>
            </a:r>
          </a:p>
        </p:txBody>
      </p:sp>
    </p:spTree>
    <p:extLst>
      <p:ext uri="{BB962C8B-B14F-4D97-AF65-F5344CB8AC3E}">
        <p14:creationId xmlns:p14="http://schemas.microsoft.com/office/powerpoint/2010/main" val="1788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0B65496-DADE-F690-5A7D-7F13EBF96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136469"/>
              </p:ext>
            </p:extLst>
          </p:nvPr>
        </p:nvGraphicFramePr>
        <p:xfrm>
          <a:off x="192690" y="-126124"/>
          <a:ext cx="8128000" cy="5223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599439E-42C9-9B26-B17E-27B521690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</a:t>
            </a:r>
            <a:r>
              <a:rPr lang="en-DE" dirty="0"/>
              <a:t>it systematic bins: use chi2 tests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EE6396C-46A4-D589-FC11-45FAA77A1F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36721"/>
              </p:ext>
            </p:extLst>
          </p:nvPr>
        </p:nvGraphicFramePr>
        <p:xfrm>
          <a:off x="2898898" y="21819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16299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927E93-1F26-C742-F537-5F63BFE5A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Test snowstorm impact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534472-AB4C-F1D6-E9AD-9F86D7FCD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349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DBAEE-BCF9-9096-825F-71E4CA63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energy at entry - proxy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B718B-21E3-2FCE-DA3F-84A47D4E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845" y="1364981"/>
            <a:ext cx="3656887" cy="2718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01CAF9-C588-76BD-B231-A19740501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091" y="4083795"/>
            <a:ext cx="3635534" cy="2718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C43AAE-4185-5E43-AB68-B285DB26C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313" y="4088886"/>
            <a:ext cx="3635531" cy="2742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D04920-EE8E-D73B-FD7D-0E6CF9B7A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35" y="4115545"/>
            <a:ext cx="3635531" cy="27424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4BFE26-D89B-46DF-1FFD-F13DD72C8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134" y="1364981"/>
            <a:ext cx="3635532" cy="271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7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0B43-23F1-3C20-DA52-239072F2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energy at surface - target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9E21C-734E-EB06-2D47-8A4D6969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004" y="1344758"/>
            <a:ext cx="3453478" cy="25826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9E069-6B68-2C91-C565-1284FE85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731" y="4049117"/>
            <a:ext cx="3453478" cy="2582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603535-4690-35BB-A5EE-51A8C57AB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0004" y="4109078"/>
            <a:ext cx="3453478" cy="2582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18219-E1DC-9825-02F2-7D8706064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77" y="4109078"/>
            <a:ext cx="3453478" cy="2582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EF695-F881-C156-72DD-D3D3BF743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92" y="1344758"/>
            <a:ext cx="3453477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4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365F-2257-0E4E-9FB9-537BEA17D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use chi2 test with lower and upper 20% interval to check significance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52A41-127D-F5C5-90A1-2662D24982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099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1B2F3F-95B0-26AE-FE39-2CF61642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energy at entry - proxy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9AB2A-DD92-927E-8E2C-65791AB69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901" y="1311538"/>
            <a:ext cx="3342810" cy="2651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2FB884-BE4B-0571-37CD-BAB124F7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497" y="4056975"/>
            <a:ext cx="3342808" cy="2651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32A5C-509F-BAC0-FFAC-E5478FDD7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904" y="4056976"/>
            <a:ext cx="3342807" cy="2651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F7188-C8B7-E933-9DD7-99FAF2193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96" y="4056976"/>
            <a:ext cx="3342807" cy="2651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C39345-650C-DCC5-C1D2-58683AB03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62610"/>
            <a:ext cx="3342807" cy="265174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A9E1E13-D2B8-1F28-BBC0-0B45D78A614E}"/>
              </a:ext>
            </a:extLst>
          </p:cNvPr>
          <p:cNvSpPr/>
          <p:nvPr/>
        </p:nvSpPr>
        <p:spPr>
          <a:xfrm>
            <a:off x="1244184" y="4039433"/>
            <a:ext cx="1259173" cy="24775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567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7E52-B364-7795-8C80-F9998A0D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energy at surface - target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18F1D-2EC2-B0CE-3828-1CD2D499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93" y="1514319"/>
            <a:ext cx="3304878" cy="2660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43914-5C4A-92A0-6609-0A20615C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798" y="4221710"/>
            <a:ext cx="3188015" cy="25289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E18F9-0144-56DF-0B2B-5432F8DF5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459" y="4260023"/>
            <a:ext cx="3188012" cy="2528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FB85C-8E07-65C6-856A-501DEEE43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22" y="4194488"/>
            <a:ext cx="3304878" cy="2660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43C5F2-8C04-8F73-16E5-6ABC21C69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22" y="1337950"/>
            <a:ext cx="3304877" cy="266002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0B69B34-92D3-9535-9A8C-E30B1E83D30D}"/>
              </a:ext>
            </a:extLst>
          </p:cNvPr>
          <p:cNvSpPr/>
          <p:nvPr/>
        </p:nvSpPr>
        <p:spPr>
          <a:xfrm>
            <a:off x="1244184" y="4174343"/>
            <a:ext cx="1259173" cy="247755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96C41-1203-33D0-5F22-49AAE03D5410}"/>
              </a:ext>
            </a:extLst>
          </p:cNvPr>
          <p:cNvSpPr txBox="1"/>
          <p:nvPr/>
        </p:nvSpPr>
        <p:spPr>
          <a:xfrm>
            <a:off x="7944787" y="2573256"/>
            <a:ext cx="3179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B050"/>
                </a:solidFill>
              </a:rPr>
              <a:t>neglect HoleIce p1 systematic</a:t>
            </a:r>
          </a:p>
        </p:txBody>
      </p:sp>
    </p:spTree>
    <p:extLst>
      <p:ext uri="{BB962C8B-B14F-4D97-AF65-F5344CB8AC3E}">
        <p14:creationId xmlns:p14="http://schemas.microsoft.com/office/powerpoint/2010/main" val="55406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859F-F818-4DE4-3C8A-3AA4C0688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unfold event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89A09-BDBC-EBB0-B004-C17D1A045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997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2FC7-4BD0-10C9-FCA3-9B1848E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fix all bins, fit 4 systematics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20BEF-E966-2CB8-A23A-F0CDB4D2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4" y="1942353"/>
            <a:ext cx="6413500" cy="4826000"/>
          </a:xfrm>
          <a:prstGeom prst="rect">
            <a:avLst/>
          </a:prstGeom>
        </p:spPr>
      </p:pic>
      <p:pic>
        <p:nvPicPr>
          <p:cNvPr id="6" name="Picture 5" descr="A table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D468E109-0F90-E0A8-8F8E-130CA94E6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900" y="4355353"/>
            <a:ext cx="4279900" cy="193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DDB39-80B8-A236-27EE-6B3E9FF1DE8E}"/>
              </a:ext>
            </a:extLst>
          </p:cNvPr>
          <p:cNvSpPr txBox="1"/>
          <p:nvPr/>
        </p:nvSpPr>
        <p:spPr>
          <a:xfrm>
            <a:off x="10010274" y="3777916"/>
            <a:ext cx="145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hesse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62AF47-3B50-5774-E677-003BD839C01A}"/>
              </a:ext>
            </a:extLst>
          </p:cNvPr>
          <p:cNvSpPr txBox="1"/>
          <p:nvPr/>
        </p:nvSpPr>
        <p:spPr>
          <a:xfrm>
            <a:off x="7450111" y="2053652"/>
            <a:ext cx="2460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Scattering: 1.0165</a:t>
            </a:r>
          </a:p>
          <a:p>
            <a:r>
              <a:rPr lang="en-DE" dirty="0"/>
              <a:t>Absorption: 1.0069</a:t>
            </a:r>
          </a:p>
          <a:p>
            <a:r>
              <a:rPr lang="en-DE" dirty="0"/>
              <a:t>DOMEfficiency: 1.0302</a:t>
            </a:r>
          </a:p>
          <a:p>
            <a:r>
              <a:rPr lang="en-DE" dirty="0"/>
              <a:t>HoleIce p0: 0.193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1B1A7-39E6-490B-8340-16775E69D5A5}"/>
              </a:ext>
            </a:extLst>
          </p:cNvPr>
          <p:cNvSpPr txBox="1"/>
          <p:nvPr/>
        </p:nvSpPr>
        <p:spPr>
          <a:xfrm>
            <a:off x="1467385" y="1389288"/>
            <a:ext cx="4011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</a:t>
            </a:r>
            <a:r>
              <a:rPr lang="en-DE" sz="1600" dirty="0">
                <a:solidFill>
                  <a:srgbClr val="00B050"/>
                </a:solidFill>
              </a:rPr>
              <a:t>True values </a:t>
            </a:r>
            <a:r>
              <a:rPr lang="en-DE" sz="1600" dirty="0"/>
              <a:t>, 1, 1, 1, 0.2], bounds = yes</a:t>
            </a:r>
          </a:p>
        </p:txBody>
      </p:sp>
    </p:spTree>
    <p:extLst>
      <p:ext uri="{BB962C8B-B14F-4D97-AF65-F5344CB8AC3E}">
        <p14:creationId xmlns:p14="http://schemas.microsoft.com/office/powerpoint/2010/main" val="109831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347</Words>
  <Application>Microsoft Macintosh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14.01.2025</vt:lpstr>
      <vt:lpstr>Test snowstorm impact</vt:lpstr>
      <vt:lpstr>Muon energy at entry - proxy</vt:lpstr>
      <vt:lpstr>Muon energy at surface - target</vt:lpstr>
      <vt:lpstr>use chi2 test with lower and upper 20% interval to check significance </vt:lpstr>
      <vt:lpstr>Muon energy at entry - proxy</vt:lpstr>
      <vt:lpstr>Muon energy at surface - target</vt:lpstr>
      <vt:lpstr>unfold event rate</vt:lpstr>
      <vt:lpstr>fix all bins, fit 4 systematics</vt:lpstr>
      <vt:lpstr>fit all, use 4 fitted systematic bins as x0</vt:lpstr>
      <vt:lpstr>fix 4 systematic bins, fit unfolding bins</vt:lpstr>
      <vt:lpstr>fix 4 systematic bins, fit unfolding bins</vt:lpstr>
      <vt:lpstr>fix 4 systematic bins, fit unfolding bins</vt:lpstr>
      <vt:lpstr>fix 4 systematic bins, fit unfolding bins</vt:lpstr>
      <vt:lpstr>fit all, bounds +/- 50%, and fitted systematics</vt:lpstr>
      <vt:lpstr>Adjust fitting of systematic bins</vt:lpstr>
      <vt:lpstr>Fit systematic bins: use chi2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Gutjahr</dc:creator>
  <cp:lastModifiedBy>Pascal Gutjahr</cp:lastModifiedBy>
  <cp:revision>12</cp:revision>
  <dcterms:created xsi:type="dcterms:W3CDTF">2025-01-09T15:47:02Z</dcterms:created>
  <dcterms:modified xsi:type="dcterms:W3CDTF">2025-01-14T11:21:48Z</dcterms:modified>
</cp:coreProperties>
</file>