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0"/>
  </p:normalViewPr>
  <p:slideViewPr>
    <p:cSldViewPr snapToGrid="0">
      <p:cViewPr varScale="1">
        <p:scale>
          <a:sx n="118" d="100"/>
          <a:sy n="118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9F01-57DB-540D-4398-953F29564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7C201-0B79-E1BF-98DB-42F84074A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FC369-3183-719F-D491-E59CC667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275AA-BE26-9291-A5F6-C2ADAFA4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7A872-1362-E9AC-2B63-6675216B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977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2ADE-94C0-7443-517F-2CF84425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BB6D2-36A9-29FC-54E1-0FE679A98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E65F-341A-E9D9-6FA7-EB49BDC0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8457-147C-B315-F95B-5A0D0A17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8A476-F770-0D0D-845C-91827438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5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EBDB0B-2631-8A47-1B97-FE173E128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0B017-7D27-88C3-1E81-BD6A519F9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5987-1E2F-E7DC-6E60-51ECAACF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F4E0-EBB2-466F-6A6E-C821D414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10874-76C5-16B6-5C79-9A7B677C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1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AF14-8B11-F7EC-05C5-B27CF728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8D499-4499-342E-2D7F-FB04B8130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27E7B-EE92-1600-34C4-D046DE50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5F0A-77E9-19AC-ADEA-1CD1E9EE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4E55-1A7F-54E5-C5CB-7596D996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60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DCAE-8D80-DF21-E1D3-2416EAC5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EB50-EDFE-B5ED-10CE-65A7D6091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E6D45-8A50-41E5-B3C9-4187C9C8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4C0A-D3CB-681A-AF5E-536B6647B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87FBA-A249-5458-3C0D-A724E2B8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728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4987-67D7-5820-F857-00AF69BF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8181-AD6D-8190-585D-66C41DFA7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FCD7A-6895-AB46-6E03-4AF9A6337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81DEF-27AE-E68E-0068-617956F4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51AA2-5B22-7C6E-9EDC-754EE9E7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537C4-3C7F-9336-6327-FF052341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2729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4E93-8D74-6E9C-A0E8-3F76B4B0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82F2-2F25-87AE-B059-F737CD71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E3005-D00C-9E07-9BCF-2BC774808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05A71-A590-BCD3-80B4-C8DB05760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1A9FD-547E-510F-42B3-3DEB9F218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6D20F-B7B9-E73D-4551-CA6E08A0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F5B3A-01AF-B048-C091-340EB087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B34B1-00F3-E879-D5B2-6BC17860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267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4C9AC-83F0-93D0-6B3C-20F544E9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BFF1F-6EEE-7CE0-5A98-5404F16C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8A09-B1A2-B8A0-40C5-82926900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FA18-C3F5-185B-AAFC-1FEA3B7C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37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CB580-8A26-C158-8CE6-59404698B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691DA-6B7A-8CCF-2F4A-805ED6F7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EFA80-9C66-2F30-0700-09332965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49F-A402-2E12-A624-58559713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B2E8-1B9F-5516-582F-DCDA3274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1A8BF7-BE97-CAE4-35BB-E20E9302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40EA-6BAD-583E-A00B-9D4D07B07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91DE0-F63B-5D7C-49C8-B0895F0A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1C31E-87F3-AFE7-956B-D444FBD2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361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92E5-9BEE-5407-84B2-31231321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C6858-03C7-9358-4C8F-A358F83D2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0E269-04AB-5FC1-EFCD-21676EE2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991F8-3E08-83F9-4894-16B7085F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5CFD-08D6-142E-A212-7CE1FCBB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A135D-2D3F-0288-4A27-E7174C9D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2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3B67E-658C-15E0-30C1-10E7A7B2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657AD-79F8-8916-546E-2F17A4CD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82683-DC05-C9B7-E992-C2253C920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B047E-8B2E-454C-8C6F-7D4C7D415584}" type="datetimeFigureOut">
              <a:rPr lang="en-DE" smtClean="0"/>
              <a:t>23.01.25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2566-96C1-F2AF-8B52-C310D5DF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EB2C-C226-BB61-A594-ACBDE8341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579BF-D18D-C24F-BA2A-302D03C1439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65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FF05-0B1C-F16D-6E20-D41858C93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Timetable for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C9924-D951-20D7-B0FA-911E630E2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203207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B68C-81AF-6D0C-EE92-1C4649C18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0F32-D965-A3ED-3F03-D7AE6A2C8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023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DE" dirty="0"/>
              <a:t> Unfold with systematics				</a:t>
            </a:r>
            <a:r>
              <a:rPr lang="en-DE" dirty="0">
                <a:solidFill>
                  <a:srgbClr val="00B050"/>
                </a:solidFill>
              </a:rPr>
              <a:t>on-going</a:t>
            </a:r>
            <a:r>
              <a:rPr lang="en-DE" dirty="0"/>
              <a:t>	</a:t>
            </a:r>
            <a:r>
              <a:rPr lang="en-DE" dirty="0">
                <a:solidFill>
                  <a:srgbClr val="C00000"/>
                </a:solidFill>
              </a:rPr>
              <a:t>end Feb</a:t>
            </a:r>
            <a:r>
              <a:rPr lang="en-GB" dirty="0" err="1">
                <a:solidFill>
                  <a:srgbClr val="C00000"/>
                </a:solidFill>
              </a:rPr>
              <a:t>ru</a:t>
            </a:r>
            <a:r>
              <a:rPr lang="en-DE" dirty="0">
                <a:solidFill>
                  <a:srgbClr val="C00000"/>
                </a:solidFill>
              </a:rPr>
              <a:t>ary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Effective area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Update wiki page					</a:t>
            </a:r>
            <a:r>
              <a:rPr lang="en-DE" dirty="0">
                <a:solidFill>
                  <a:srgbClr val="00B050"/>
                </a:solidFill>
              </a:rPr>
              <a:t>this week</a:t>
            </a:r>
            <a:r>
              <a:rPr lang="en-DE" dirty="0"/>
              <a:t>	</a:t>
            </a:r>
            <a:r>
              <a:rPr lang="en-DE" dirty="0">
                <a:solidFill>
                  <a:srgbClr val="C00000"/>
                </a:solidFill>
              </a:rPr>
              <a:t>next week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WG review (Dennis Soldin)			</a:t>
            </a:r>
            <a:r>
              <a:rPr lang="en-DE" dirty="0">
                <a:solidFill>
                  <a:srgbClr val="00B050"/>
                </a:solidFill>
              </a:rPr>
              <a:t>on-going</a:t>
            </a:r>
            <a:r>
              <a:rPr lang="en-DE" dirty="0"/>
              <a:t>	</a:t>
            </a:r>
            <a:r>
              <a:rPr lang="en-DE" dirty="0">
                <a:solidFill>
                  <a:srgbClr val="C00000"/>
                </a:solidFill>
              </a:rPr>
              <a:t>end Feb</a:t>
            </a:r>
            <a:r>
              <a:rPr lang="en-GB" dirty="0" err="1">
                <a:solidFill>
                  <a:srgbClr val="C00000"/>
                </a:solidFill>
              </a:rPr>
              <a:t>ru</a:t>
            </a:r>
            <a:r>
              <a:rPr lang="en-DE" dirty="0">
                <a:solidFill>
                  <a:srgbClr val="C00000"/>
                </a:solidFill>
              </a:rPr>
              <a:t>ary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Technical review (Karolin Hymon)		</a:t>
            </a:r>
            <a:r>
              <a:rPr lang="en-DE" dirty="0">
                <a:solidFill>
                  <a:srgbClr val="00B050"/>
                </a:solidFill>
              </a:rPr>
              <a:t>March	</a:t>
            </a:r>
            <a:r>
              <a:rPr lang="en-DE" dirty="0"/>
              <a:t>	</a:t>
            </a:r>
            <a:r>
              <a:rPr lang="en-DE" dirty="0">
                <a:solidFill>
                  <a:srgbClr val="C00000"/>
                </a:solidFill>
              </a:rPr>
              <a:t>March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</a:t>
            </a:r>
            <a:r>
              <a:rPr lang="en-GB" dirty="0"/>
              <a:t>The analysis call					</a:t>
            </a:r>
            <a:r>
              <a:rPr lang="en-GB" dirty="0">
                <a:solidFill>
                  <a:srgbClr val="00B050"/>
                </a:solidFill>
              </a:rPr>
              <a:t>end </a:t>
            </a:r>
            <a:r>
              <a:rPr lang="en-DE" dirty="0">
                <a:solidFill>
                  <a:srgbClr val="00B050"/>
                </a:solidFill>
              </a:rPr>
              <a:t>March</a:t>
            </a:r>
            <a:r>
              <a:rPr lang="en-DE" dirty="0"/>
              <a:t>	</a:t>
            </a:r>
            <a:r>
              <a:rPr lang="en-DE" dirty="0">
                <a:solidFill>
                  <a:srgbClr val="C00000"/>
                </a:solidFill>
              </a:rPr>
              <a:t>mid April</a:t>
            </a:r>
            <a:r>
              <a:rPr lang="en-DE" dirty="0"/>
              <a:t>	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Collaboration review				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Unblinding 						</a:t>
            </a:r>
            <a:r>
              <a:rPr lang="en-DE" dirty="0">
                <a:solidFill>
                  <a:srgbClr val="00B050"/>
                </a:solidFill>
              </a:rPr>
              <a:t>End April</a:t>
            </a:r>
            <a:r>
              <a:rPr lang="en-DE" dirty="0"/>
              <a:t>	</a:t>
            </a:r>
            <a:r>
              <a:rPr lang="en-DE" dirty="0">
                <a:solidFill>
                  <a:srgbClr val="C00000"/>
                </a:solidFill>
              </a:rPr>
              <a:t>mid Mai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Write thesis					</a:t>
            </a:r>
            <a:r>
              <a:rPr lang="en-DE" dirty="0">
                <a:solidFill>
                  <a:srgbClr val="00B050"/>
                </a:solidFill>
              </a:rPr>
              <a:t>on-going</a:t>
            </a:r>
            <a:r>
              <a:rPr lang="en-DE" dirty="0"/>
              <a:t>	</a:t>
            </a:r>
            <a:r>
              <a:rPr lang="en-DE" dirty="0">
                <a:solidFill>
                  <a:srgbClr val="C00000"/>
                </a:solidFill>
              </a:rPr>
              <a:t>end Mai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Phd Defense							</a:t>
            </a:r>
            <a:r>
              <a:rPr lang="en-DE" dirty="0">
                <a:solidFill>
                  <a:srgbClr val="C00000"/>
                </a:solidFill>
              </a:rPr>
              <a:t>end July</a:t>
            </a:r>
          </a:p>
          <a:p>
            <a:pPr>
              <a:buFont typeface="Wingdings" pitchFamily="2" charset="2"/>
              <a:buChar char="q"/>
            </a:pPr>
            <a:endParaRPr lang="en-DE" dirty="0"/>
          </a:p>
          <a:p>
            <a:pPr>
              <a:buFont typeface="Wingdings" pitchFamily="2" charset="2"/>
              <a:buChar char="q"/>
            </a:pPr>
            <a:r>
              <a:rPr lang="en-DE" dirty="0">
                <a:solidFill>
                  <a:srgbClr val="FFC000"/>
                </a:solidFill>
              </a:rPr>
              <a:t> Forward fit?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0D51C-7160-FD7A-E375-9DF66EB33BA2}"/>
              </a:ext>
            </a:extLst>
          </p:cNvPr>
          <p:cNvSpPr txBox="1"/>
          <p:nvPr/>
        </p:nvSpPr>
        <p:spPr>
          <a:xfrm>
            <a:off x="7413171" y="1027906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</a:rPr>
              <a:t>Start</a:t>
            </a:r>
            <a:r>
              <a:rPr lang="en-DE" dirty="0"/>
              <a:t>		</a:t>
            </a:r>
            <a:r>
              <a:rPr lang="en-DE" dirty="0">
                <a:solidFill>
                  <a:srgbClr val="C0000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1651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1D0B-A071-9BAA-A6FC-2841C7A8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4887-5B38-55C3-66DB-919C19EE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DE" dirty="0"/>
              <a:t> Work on unfolding 	</a:t>
            </a:r>
            <a:r>
              <a:rPr lang="en-DE" dirty="0">
                <a:solidFill>
                  <a:srgbClr val="00B050"/>
                </a:solidFill>
              </a:rPr>
              <a:t>?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Systematics</a:t>
            </a:r>
          </a:p>
          <a:p>
            <a:pPr lvl="1">
              <a:buFont typeface="Wingdings" pitchFamily="2" charset="2"/>
              <a:buChar char="q"/>
            </a:pPr>
            <a:r>
              <a:rPr lang="en-DE" dirty="0"/>
              <a:t> Effective area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Update wiki 		</a:t>
            </a:r>
            <a:r>
              <a:rPr lang="en-DE" dirty="0">
                <a:solidFill>
                  <a:srgbClr val="00B050"/>
                </a:solidFill>
              </a:rPr>
              <a:t>25./26.01.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Answer WG review 	</a:t>
            </a:r>
            <a:r>
              <a:rPr lang="en-DE" dirty="0">
                <a:solidFill>
                  <a:srgbClr val="00B050"/>
                </a:solidFill>
              </a:rPr>
              <a:t>31.01.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Present in WG 		</a:t>
            </a:r>
            <a:r>
              <a:rPr lang="en-DE" dirty="0">
                <a:solidFill>
                  <a:srgbClr val="00B050"/>
                </a:solidFill>
              </a:rPr>
              <a:t>04.02.</a:t>
            </a:r>
          </a:p>
          <a:p>
            <a:pPr>
              <a:buFont typeface="Wingdings" pitchFamily="2" charset="2"/>
              <a:buChar char="q"/>
            </a:pPr>
            <a:r>
              <a:rPr lang="en-DE" dirty="0"/>
              <a:t> Thesis outline  		</a:t>
            </a:r>
            <a:r>
              <a:rPr lang="en-DE">
                <a:solidFill>
                  <a:srgbClr val="00B050"/>
                </a:solidFill>
              </a:rPr>
              <a:t>28.01.</a:t>
            </a:r>
            <a:endParaRPr lang="en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26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176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Timetable for PhD</vt:lpstr>
      <vt:lpstr>ToDo’s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Gutjahr</dc:creator>
  <cp:lastModifiedBy>Pascal Gutjahr</cp:lastModifiedBy>
  <cp:revision>4</cp:revision>
  <dcterms:created xsi:type="dcterms:W3CDTF">2025-01-23T07:40:28Z</dcterms:created>
  <dcterms:modified xsi:type="dcterms:W3CDTF">2025-01-23T08:07:50Z</dcterms:modified>
</cp:coreProperties>
</file>