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0"/>
    <p:restoredTop sz="96234"/>
  </p:normalViewPr>
  <p:slideViewPr>
    <p:cSldViewPr snapToGrid="0">
      <p:cViewPr varScale="1">
        <p:scale>
          <a:sx n="95" d="100"/>
          <a:sy n="95" d="100"/>
        </p:scale>
        <p:origin x="184" y="480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02.08.24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August 2,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2837-2BD0-F2CA-5014-F0E31AAA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0107B-AC33-6FF7-75F9-D4C7FDD9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4A663-98DE-9561-8107-28D71ED0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55212-3A67-8B70-8E0C-2F14A97B9319}"/>
              </a:ext>
            </a:extLst>
          </p:cNvPr>
          <p:cNvSpPr txBox="1"/>
          <p:nvPr/>
        </p:nvSpPr>
        <p:spPr>
          <a:xfrm>
            <a:off x="2622177" y="5987018"/>
            <a:ext cx="1156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Ehist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667E1-DEDC-89E0-04E3-0F4BAA6785B6}"/>
              </a:ext>
            </a:extLst>
          </p:cNvPr>
          <p:cNvSpPr txBox="1"/>
          <p:nvPr/>
        </p:nvSpPr>
        <p:spPr>
          <a:xfrm>
            <a:off x="8664669" y="59870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20904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139F3-C532-79DB-0FA2-7F7883FC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000" y="1551640"/>
            <a:ext cx="5753100" cy="4292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6451A-61BC-F327-4C94-EAAAC870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" y="1551640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4FB3-5F89-3927-FDDD-2C9F1B2F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Energy per Nucleon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A1CC-298B-7228-07A9-94224C4A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101A1-464E-1094-BDD2-548BAD77C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552FB-8B64-7EE3-B373-5484F377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595"/>
            <a:ext cx="5753100" cy="429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36E391-7D79-EEAC-657F-1E90A44E18E7}"/>
              </a:ext>
            </a:extLst>
          </p:cNvPr>
          <p:cNvSpPr txBox="1"/>
          <p:nvPr/>
        </p:nvSpPr>
        <p:spPr>
          <a:xfrm>
            <a:off x="2622177" y="5987018"/>
            <a:ext cx="405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Ehist 2024 (bundle energy at surface &gt; 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02BC88-49C2-1C33-F2F4-70850D183FFB}"/>
              </a:ext>
            </a:extLst>
          </p:cNvPr>
          <p:cNvSpPr txBox="1"/>
          <p:nvPr/>
        </p:nvSpPr>
        <p:spPr>
          <a:xfrm>
            <a:off x="8664669" y="59870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20904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03DCC3-23BD-2DE1-640C-E962D940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000" y="1585595"/>
            <a:ext cx="57531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9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14184</TotalTime>
  <Words>58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  <vt:lpstr>Primary Energy</vt:lpstr>
      <vt:lpstr>Primary Energy per Nucleon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298</cp:revision>
  <cp:lastPrinted>2024-03-17T23:23:36Z</cp:lastPrinted>
  <dcterms:created xsi:type="dcterms:W3CDTF">2023-09-19T10:10:31Z</dcterms:created>
  <dcterms:modified xsi:type="dcterms:W3CDTF">2024-08-02T16:24:02Z</dcterms:modified>
</cp:coreProperties>
</file>