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942"/>
    <a:srgbClr val="6EC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/>
    <p:restoredTop sz="94694"/>
  </p:normalViewPr>
  <p:slideViewPr>
    <p:cSldViewPr snapToGrid="0">
      <p:cViewPr varScale="1">
        <p:scale>
          <a:sx n="100" d="100"/>
          <a:sy n="100" d="100"/>
        </p:scale>
        <p:origin x="19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4F95-3DCD-87FA-8521-44054C70A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74B94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2B903-AC6E-5C48-DCCC-044B45DB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C71C-AF19-6EE7-E6AB-65866A76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0808-F566-D858-1439-D11F9A23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46CB-B4D4-2C7A-A004-371A63A2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040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8B68-C0A2-B0F8-E039-2B23793E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D3D14-812C-7FE2-50DC-4C88A5936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A4464-70C1-C5B2-1377-F696E4B2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0F09-E5B5-02E5-AE1B-58C39126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6AE30-85B4-BF0B-91EB-94A71266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850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0074D-84AB-F98A-399F-8DB1C3AD5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131C-651A-02CA-7459-E3122DE5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B6A74-8D7B-5F26-24A5-9C35E576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6A9F-4645-B1EE-1631-E9241909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AB43-C838-613E-643E-EE928A9C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390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230B-3F7F-30E7-A7D1-4F760261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E5C7B-0FCC-BD7F-89DE-CD5F6D12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6EA1-23DE-94E5-9143-5ACAAB11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12CCA-F632-DA38-CC30-0DB78D20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A17B1-31BB-D5CD-5B93-014B30D1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00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A4B2-7DEC-3C56-8A8D-CCFC9945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56422-1416-F9D4-7BF4-D4D3ABDBD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D43F3-4872-0E1B-8AFD-EDEA2EB3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BCBE2-67A0-0252-B97B-EFE938B8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54737-FF96-A52C-0CA2-E91C4AA7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808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9CB6-E660-07F0-3DD5-AC668D64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A9F4-37B8-965B-B941-54C37F9CE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F6A89-545A-9E83-1BFC-0BB3BE487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996BE-27DD-1954-314B-4397D126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8C55B-8A29-6FA2-B0C1-EDA91F22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1E3EA-FEED-1CCC-C657-9F9839E2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608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0D5E-0E37-8D21-A9D0-C3FC8E9E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E9FF-893E-1118-3153-7B059C94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F9B71-0F42-63D7-9DC3-E3CFE98F5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CFE7D-24D3-E9FE-CCBA-394DE90D5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BDE34-E739-FA37-3AE2-ECC47BB62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80D86-4920-107A-E2D8-7F34D895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4C727-80B4-3E68-798F-B447B2E5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97BFB-67F2-BDB8-A19E-89415993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855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8E9A-17D1-B278-C97C-5ECC300F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52E46-2009-8E9E-5DBD-F263DA4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6AC7C-B13B-C940-BBD6-E6B832C5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D0FBA-3773-F4B9-36ED-43EC37D4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899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41252-9433-52BE-070A-5049D7EB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11CC4-2B6D-E444-9BCB-082F294E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0A123-CFB7-AB0A-5C90-F5A1DF84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972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E22D-72E9-1C0E-F1D5-A61FF6C2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4981-8D80-27A7-99D4-1BB5F08F2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C1970-44DF-5065-AB09-B4B70BA5C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CB3E6-A83A-7EBB-784E-2BD88371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42D6E-62E4-663D-59FA-DF0BDA50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DD231-06E9-38B4-52AD-3E7BA6B1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98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2D09-DFDA-8C26-B57A-599682A5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10A24-1746-660E-57FA-1E5036B30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F1733-51E3-0B25-492B-033FFD3D1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E7995-7765-0EFD-E854-0B25EC8D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749BF-4AE2-5046-B5FF-C2BC9E00FA71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554D-E89A-CC03-BF04-26DF69D2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F5686-CB97-96C9-FA47-E40E8975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069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18148-50AD-B9C0-F276-404490E0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51581-99F2-3C86-D5C9-2E66BFA98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06500"/>
            <a:ext cx="10515600" cy="497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D1982-EAC9-8988-B2A0-B35EDED2F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749BF-4AE2-5046-B5FF-C2BC9E00FA71}" type="datetimeFigureOut">
              <a:rPr lang="en-DE" smtClean="0"/>
              <a:t>01.02.24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9D34-01BD-BA7C-3460-55BAB9288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A44A-A19F-2CD0-AFA3-5C6B418C0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7C1E29-F301-3E42-480E-F3BCAD599FC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28DA26-20D2-7822-6D55-9EA9CFFB4F4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1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3547-B207-E63D-F696-E8E4FE56E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Prompt Muons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C97F1-B7B2-A4B3-C3E6-446FDF04A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Mirco and Pascal</a:t>
            </a:r>
          </a:p>
        </p:txBody>
      </p:sp>
    </p:spTree>
    <p:extLst>
      <p:ext uri="{BB962C8B-B14F-4D97-AF65-F5344CB8AC3E}">
        <p14:creationId xmlns:p14="http://schemas.microsoft.com/office/powerpoint/2010/main" val="223613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738D-5C24-4909-98D3-D89D2E23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Primary Flux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BAE96-646C-7634-4107-140493933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8200" y="533400"/>
            <a:ext cx="8432800" cy="6324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86AF1B-45A0-F624-D77D-6D4448223B32}"/>
              </a:ext>
            </a:extLst>
          </p:cNvPr>
          <p:cNvSpPr txBox="1"/>
          <p:nvPr/>
        </p:nvSpPr>
        <p:spPr>
          <a:xfrm>
            <a:off x="190500" y="2349500"/>
            <a:ext cx="3027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IceCube simulations step 0 </a:t>
            </a:r>
            <a:br>
              <a:rPr lang="en-DE" dirty="0"/>
            </a:br>
            <a:r>
              <a:rPr lang="en-DE" dirty="0"/>
              <a:t>matches MCEq flux</a:t>
            </a:r>
          </a:p>
        </p:txBody>
      </p:sp>
    </p:spTree>
    <p:extLst>
      <p:ext uri="{BB962C8B-B14F-4D97-AF65-F5344CB8AC3E}">
        <p14:creationId xmlns:p14="http://schemas.microsoft.com/office/powerpoint/2010/main" val="82275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FEC6-DC33-60EB-A05E-99365F46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Flux for all zeniths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4EB85D-66E7-EC94-B032-234082673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153" y="1206500"/>
            <a:ext cx="7455694" cy="4970463"/>
          </a:xfrm>
        </p:spPr>
      </p:pic>
    </p:spTree>
    <p:extLst>
      <p:ext uri="{BB962C8B-B14F-4D97-AF65-F5344CB8AC3E}">
        <p14:creationId xmlns:p14="http://schemas.microsoft.com/office/powerpoint/2010/main" val="419592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8C1C-9276-F74B-E2E1-01CD8FA3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Trimshower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56EA2A-9980-0318-90ED-7B2849B2F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153" y="1206500"/>
            <a:ext cx="7455694" cy="4970463"/>
          </a:xfrm>
        </p:spPr>
      </p:pic>
    </p:spTree>
    <p:extLst>
      <p:ext uri="{BB962C8B-B14F-4D97-AF65-F5344CB8AC3E}">
        <p14:creationId xmlns:p14="http://schemas.microsoft.com/office/powerpoint/2010/main" val="398308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5CE2-E9D4-45D1-219B-12E34002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EC967A-0013-2D03-0861-A8291D324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153" y="1206500"/>
            <a:ext cx="7455694" cy="4970463"/>
          </a:xfrm>
        </p:spPr>
      </p:pic>
    </p:spTree>
    <p:extLst>
      <p:ext uri="{BB962C8B-B14F-4D97-AF65-F5344CB8AC3E}">
        <p14:creationId xmlns:p14="http://schemas.microsoft.com/office/powerpoint/2010/main" val="179153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4C38-2B22-C09C-D76F-ECEA10BA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79101-DD52-7015-5D5C-DECD17E05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153" y="1206500"/>
            <a:ext cx="7455694" cy="4970463"/>
          </a:xfrm>
        </p:spPr>
      </p:pic>
    </p:spTree>
    <p:extLst>
      <p:ext uri="{BB962C8B-B14F-4D97-AF65-F5344CB8AC3E}">
        <p14:creationId xmlns:p14="http://schemas.microsoft.com/office/powerpoint/2010/main" val="1359137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3B08-8741-40D1-8969-FD2C9872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Fine energy binning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2B7B6E-7AFF-36C7-0840-0D50B0A5D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275" y="1092200"/>
            <a:ext cx="7283450" cy="5630468"/>
          </a:xfrm>
        </p:spPr>
      </p:pic>
    </p:spTree>
    <p:extLst>
      <p:ext uri="{BB962C8B-B14F-4D97-AF65-F5344CB8AC3E}">
        <p14:creationId xmlns:p14="http://schemas.microsoft.com/office/powerpoint/2010/main" val="262459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84193-32A0-FF76-C3EF-FDA27A2A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Larger energy binning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43E8E5-6F9B-68FC-88A4-7C1247227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250" y="1371054"/>
            <a:ext cx="6394450" cy="4943227"/>
          </a:xfrm>
        </p:spPr>
      </p:pic>
    </p:spTree>
    <p:extLst>
      <p:ext uri="{BB962C8B-B14F-4D97-AF65-F5344CB8AC3E}">
        <p14:creationId xmlns:p14="http://schemas.microsoft.com/office/powerpoint/2010/main" val="217771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27A3E-1BAB-7971-274A-151660C0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Larger energy binning, 1 zenith bin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A6E634-91F4-1F67-9E15-7441D1091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900" y="1500559"/>
            <a:ext cx="6457950" cy="4992316"/>
          </a:xfrm>
        </p:spPr>
      </p:pic>
    </p:spTree>
    <p:extLst>
      <p:ext uri="{BB962C8B-B14F-4D97-AF65-F5344CB8AC3E}">
        <p14:creationId xmlns:p14="http://schemas.microsoft.com/office/powerpoint/2010/main" val="323603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33</Words>
  <Application>Microsoft Macintosh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Prompt Muons</vt:lpstr>
      <vt:lpstr>Primary Flux</vt:lpstr>
      <vt:lpstr>Flux for all zeniths</vt:lpstr>
      <vt:lpstr>Trimshower</vt:lpstr>
      <vt:lpstr>PowerPoint Presentation</vt:lpstr>
      <vt:lpstr>PowerPoint Presentation</vt:lpstr>
      <vt:lpstr>Fine energy binning</vt:lpstr>
      <vt:lpstr>Larger energy binning</vt:lpstr>
      <vt:lpstr>Larger energy binning, 1 zenith bin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Gutjahr</dc:creator>
  <cp:lastModifiedBy>Pascal Gutjahr</cp:lastModifiedBy>
  <cp:revision>5</cp:revision>
  <dcterms:created xsi:type="dcterms:W3CDTF">2023-10-04T07:02:25Z</dcterms:created>
  <dcterms:modified xsi:type="dcterms:W3CDTF">2024-02-01T09:15:15Z</dcterms:modified>
</cp:coreProperties>
</file>