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8" r:id="rId2"/>
    <p:sldId id="261" r:id="rId3"/>
    <p:sldId id="259" r:id="rId4"/>
    <p:sldId id="262" r:id="rId5"/>
    <p:sldId id="263" r:id="rId6"/>
    <p:sldId id="264" r:id="rId7"/>
    <p:sldId id="260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10"/>
    <p:restoredTop sz="96234"/>
  </p:normalViewPr>
  <p:slideViewPr>
    <p:cSldViewPr snapToGrid="0">
      <p:cViewPr>
        <p:scale>
          <a:sx n="84" d="100"/>
          <a:sy n="84" d="100"/>
        </p:scale>
        <p:origin x="608" y="720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0:02:45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24575,'25'6'0,"-16"-4"0,17 2 0,-18-3 0,-2 0 0,6 1 0,-8-2 0,5 0 0,-3 0 0,1 0 0,1 0 0,4 0 0,-3 0 0,4 0 0,-5 0 0,2 0 0,-3 0 0,-1 0 0,-2 0 0,9 0 0,-6 0 0,6 0 0,-5 0 0,-4 0 0,10 0 0,-9 0 0,7 0 0,-6 0 0,-2 0 0,4 0 0,-4 0 0,2 0 0,-2 0 0,0 0 0,0 0 0,0 0 0,0 0 0,2 0 0,0 0 0,2 0 0,-2 0 0,1 0 0,3 0 0,-2 0 0,4-2 0,-4 1 0,-1 0 0,0 1 0,0 0 0,-1 0 0,1 0 0,0 0 0,-2 0 0,4 0 0,-3 0 0,4 0 0,-4 0 0,0 0 0,1 0 0,0 0 0,0 0 0,1 0 0,-4 0 0,2 0 0,-2 0 0,0 0 0,5-2 0,-3 1 0,5 0 0,-5 2 0,2 0 0,3 1 0,-4-2 0,2 0 0,-5 0 0,0 0 0,5 0 0,-4 0 0,5 0 0,-6 0 0,1 0 0,2 0 0,-1 1 0,0 0 0,-1 1 0,2-2 0,-1 0 0,4 0 0,-4 0 0,7 0 0,-6 0 0,3 0 0,0 0 0,-5 0 0,6 0 0,-6 0 0,2 0 0,1 0 0,-2 0 0,3 0 0,-5 0 0,2 0 0,3-2 0,-3 1 0,6 0 0,-7 1 0,2 0 0,-3 0 0,0 0 0,0 0 0,0 0 0,0 0 0,0 0 0,0-2 0,0 1 0,0 0 0,0 1 0,0 0 0,0 0 0,0 0 0,-4-2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0:02:47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24575,'11'0'0,"1"0"0,6 0 0,2 0 0,3 1 0,-4 0 0,0 1 0,-7-2 0,5 0 0,-7 0 0,7 0 0,-10 0 0,4 0 0,-7 0 0,2 0 0,2 0 0,0 0 0,2 0 0,2-5 0,0 4 0,-2-3 0,4 4 0,-9 0 0,4-2 0,0 2 0,8-4 0,-5 3 0,5-1 0,-9 0 0,-1 1 0,0 0 0,-2 1 0,0-2 0,1 1 0,-2 0 0,1 1 0,0 0 0,2 0 0,-2 0 0,12-3 0,-5 3 0,11-5 0,-7 2 0,-5 0 0,0 0 0,-7 2 0,2-2 0,-2 2 0,0 0 0,0 1 0,0 0 0,4 0 0,-2 0 0,7 0 0,-4 0 0,0 0 0,-3 0 0,-2 0 0,0 0 0,2 0 0,-2 0 0,2 0 0,-2 0 0,2 0 0,0 0 0,0 0 0,0 0 0,-2 0 0,3 0 0,-2 0 0,5 1 0,-3 0 0,3 1 0,-4-2 0,0 0 0,-1 0 0,0 0 0,2 0 0,0 0 0,-1 0 0,-1 0 0,-1 0 0,2 0 0,0 0 0,1 0 0,-2 0 0,-1 0 0,0 0 0,0 0 0,0 0 0,0 0 0,0 0 0,0 0 0,0 0 0,0 0 0,-2 1 0,2 0 0,-2 1 0,2-2 0,0 0 0,0 0 0,0 0 0,0 0 0,0 0 0,0 0 0,-2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0:02:50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24575,'12'-2'0,"2"1"0,5 0 0,9 1 0,-2-3 0,8 3 0,-21-3 0,27-1 0,-22 3 0,14-5 0,-14 6 0,-5-5 0,3 5 0,-8-4 0,1 4 0,2-2 0,1 0 0,3 2 0,8-4 0,-11 3 0,12-1 0,-13-1 0,10 3 0,-6-5 0,1 2 0,-6 0 0,-2 2 0,-4 1 0,0 0 0,3 0 0,9 0 0,-6 0 0,10 0 0,-9 0 0,3-3 0,-2 3 0,-1-3 0,-4 3 0,0 0 0,-2 0 0,0 0 0,-1 0 0,0 0 0,3 0 0,3 0 0,3 0 0,-3 0 0,1 0 0,-7 0 0,4 0 0,-4 0 0,2 0 0,-2 0 0,0 0 0,0 0 0,0 0 0,0 2 0,0-2 0,0 2 0,0 0 0,0-2 0,0 2 0,0 0 0,0-2 0,-2 4 0,2-4 0,-2 2 0,2 0 0,0-2 0,0 2 0,0 0 0,0-2 0,0 2 0,0-2 0,0 2 0,3-2 0,-2 2 0,2-2 0,-3 0 0,-2 2 0,-2 0 0,-1 2 0,-2-2 0,3 1 0,-7 0 0,4 0 0,-6-1 0,5 0 0,-5-2 0,4 4 0,-5-4 0,0 2 0,2 0 0,-2-2 0,5 4 0,-4-4 0,5 2 0,-5-2 0,1 2 0,2-2 0,-3 2 0,0-2 0,-2 0 0,0 0 0,1 0 0,3 0 0,0 0 0,0 0 0,1 0 0,0 0 0,0 0 0,2 1 0,0 0 0,-9 4 0,2-4 0,-4 2 0,-1-1 0,-2 0 0,2 3 0,-2-3 0,-1 3 0,11-4 0,-14 4 0,17-4 0,-7 1 0,5-2 0,-6 3 0,3-3 0,-1 3 0,5-3 0,-5 0 0,4 0 0,-7 0 0,7 0 0,-2 0 0,-3 0 0,2 0 0,-16 2 0,6-1 0,-4 1 0,8-2 0,3 0 0,4 0 0,-1 0 0,4 0 0,1-1 0,1 0 0,-2-1 0,1 2 0,0 0 0,1 0 0,-2 0 0,4-1 0,-4 0 0,4-1 0,-4 2 0,0 0 0,0 0 0,0 0 0,2-1 0,1 0 0,-5-2 0,1 2 0,0-1 0,3 1 0,0 0 0,2-1 0,0 1 0,-2 0 0,2-1 0,-2 1 0,0 0 0,0-2 0,0 2 0,0-1 0,0 1 0,0-2 0,1-1 0,-1 2 0,0 0 0,1 1 0,3-2 0,3-1 0,2 2 0,8 0 0,4 2 0,10 0 0,1 0 0,9 0 0,0 0 0,-9-2 0,38 1 0,-39-4 0,31 4 0,-38-4 0,-4 4 0,-7-1 0,0 0 0,-4 1 0,2 0 0,-2 1 0,0 0 0,1 0 0,-2 0 0,5 0 0,-2 0 0,2 0 0,-3 0 0,3 0 0,1 0 0,-2 0 0,10 0 0,-8 0 0,9 0 0,-7 0 0,-1 0 0,-5 0 0,2 0 0,-4 0 0,2-2 0,-2 1 0,0 0 0,0 1 0,2 0 0,0 0 0,0 0 0,0 0 0,-2 0 0,0 0 0,0 0 0,1 0 0,0 0 0,1 0 0,-1 0 0,2 0 0,4 0 0,0 0 0,3 0 0,-1 0 0,-5 0 0,-1 0 0,-4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0:02:53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24575,'24'0'0,"1"3"-9831,3-2 8341,-8 2 4308,10-3-2818,-12 0 1719,8 0-1719,-5 0 0,0 0 0,11-4 6784,-12 4-6784,3-3 0,-16 3 0,-1 0 0,-1 0 0,0 0 0,1 0 0,-2 0 0,2 0 0,1 0 0,-2 0 0,2 0 0,-1 0 0,7 0 0,-4 0 0,9 0 0,-9 0 0,3-3 0,-5 3 0,10-3 0,-10 3 0,10 0 0,-12 0 0,7 0 0,-7 0 0,9 0 0,-9 0 0,20 3 0,-16 0 0,17 0 0,-19-1 0,3-2 0,-4 0 0,10 0 0,-6 0 0,6 2 0,-9-2 0,-2 2 0,1-2 0,-2 0 0,4 2 0,-4-2 0,2 2 0,-2-2 0,3 0 0,0 0 0,2 0 0,-1 2 0,-2-2 0,3 2 0,-2-2 0,0 0 0,-1 2 0,-2-2 0,0 2 0,0-2 0,2 0 0,0 0 0,0 0 0,0 2 0,0-2 0,-2 2 0,2-2 0,-2 0 0,0 0 0,0 1 0,0 0 0,0 1 0,0-2 0,0 0 0,0 0 0,-2 1 0,-2 0 0,-4 2 0,0-2 0,-2 1 0,2-1 0,-2 0 0,-3 2 0,-3-2 0,-3 2 0,-3-2 0,8 0 0,-15-1 0,-7 0 0,1 0 0,-3 0 0,16 0 0,10 0 0,-3 0 0,5 2 0,0-1 0,-3 0 0,5-1 0,-3 0 0,3 0 0,0 2 0,0-1 0,-4 0 0,2-1 0,-4 0 0,4 0 0,0 0 0,-3 0 0,4 0 0,-7 0 0,3 2 0,-4-2 0,0 2 0,-2-2 0,-1 0 0,-3 0 0,0 0 0,1 0 0,2 0 0,5-2 0,-2 2 0,8-2 0,-4 2 0,5 0 0,-2 0 0,4-2 0,0 2 0,2-2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0:02:56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892 14 24575,'-4'-3'0,"0"2"0,-1 1 0,-5-2 0,4 1 0,-8-3 0,4 4 0,-5-3 0,3 3 0,-2 0 0,2 0 0,-1 0 0,-1 0 0,1 0 0,1 0 0,-2 0 0,5 2 0,0-2 0,0 2 0,4 0 0,-4-2 0,2 2 0,1-2 0,1 0 0,-1 0 0,2 0 0,-2 0 0,2 0 0,0 0 0,-3 0 0,0 2 0,-2-2 0,-2 2 0,-1-2 0,1 0 0,-3 0 0,5 0 0,-5 0 0,5 0 0,0 0 0,0 0 0,-25 3 0,14-2 0,-20 4 0,21-5 0,3 2 0,0-2 0,7 0 0,1 0 0,4 0 0,-2 0 0,2 0 0,0 0 0,-1 0 0,-2 0 0,1 0 0,-4 0 0,0 0 0,-2 0 0,3 0 0,1 0 0,4 0 0,-2-2 0,2 2 0,0-2 0,0 2 0,0 0 0,0 0 0,0 0 0,1 0 0,-1 0 0,0 0 0,0 0 0,0 0 0,0 0 0,0 0 0,-3 0 0,-3 0 0,2 0 0,-4 0 0,7 0 0,-2 0 0,3 0 0,0 0 0,-1 0 0,0 0 0,0 0 0,1 0 0,0 0 0,0 0 0,0 0 0,0 0 0,0 0 0,0 0 0,0 0 0,-2 0 0,2 0 0,-2 0 0,2 2 0,0-2 0,-1 2 0,-5-2 0,2 0 0,-1 2 0,3-2 0,-2 4 0,4-4 0,-4 4 0,4-2 0,0 0 0,2 1 0,-1-2 0,0 1 0,1-1 0,0 2 0,2 1 0,0-1 0,-1 1 0,0 0 0,1 0 0,2-2 0,2 2 0,0 1 0,0 0 0,2 2 0,-3-3 0,2-2 0,-3 0 0,4 0 0,-1 0 0,2 0 0,-1 2 0,10-4 0,-8 2 0,7 0 0,-9-2 0,2 2 0,0-2 0,0 0 0,-2 0 0,2 0 0,-2 0 0,0 0 0,2 0 0,-4 0 0,5 0 0,-3 0 0,7-2 0,-3 2 0,2-2 0,-1 2 0,-3 0 0,2 0 0,-2 0 0,1 0 0,0 0 0,-1-2 0,1 2 0,0-2 0,1 2 0,3 0 0,-2 0 0,2 0 0,2 0 0,0 0 0,0 0 0,-5 0 0,2 0 0,-7 0 0,5 0 0,0 0 0,-2-2 0,6 2 0,-7-2 0,2 2 0,1 0 0,-6 0 0,4 0 0,-4 0 0,2 0 0,0 0 0,0 0 0,2 0 0,-2 0 0,3 0 0,4 0 0,-4 0 0,2 0 0,-6 0 0,0 0 0,1 0 0,-1 0 0,2 0 0,-1 2 0,1-2 0,-1 2 0,1-2 0,-2 0 0,4 0 0,-3 0 0,2 0 0,1-2 0,-4 2 0,9-2 0,-7 2 0,4 0 0,-5 0 0,0 0 0,-2 0 0,0 0 0,0 0 0,0 0 0,0 0 0,0 0 0,0 1 0,0 0 0,0 1 0,0-2 0,0 0 0,0 0 0,0 0 0,0 0 0,2 0 0,-2 0 0,2 0 0,-2 0 0,0 0 0,0 0 0,0 0 0,0 0 0,0 0 0,0 0 0,0 0 0,0 0 0,0 0 0,0 0 0,0 0 0,0 0 0,0 0 0,0 0 0,0 0 0,0 0 0,0 0 0,0 0 0,0 0 0,0 0 0,0 0 0,0 0 0,0 0 0,0 1 0,0 0 0,0 1 0,0-2 0,-2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8T00:03:0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33 24575,'7'0'0,"1"0"0,-3 0 0,5-2 0,-5 1 0,2-2 0,4 3 0,-5 0 0,14-2 0,-14 1 0,26-3-6784,-24 3 6784,17-1 0,-15 2 0,17 0 0,-8 0 0,8 0 0,-12 0 0,-5 0 6784,1 0-6784,-2-2 0,0 1 0,-1 0 0,-2 1 0,-1 0 0,2 0 0,0 0 0,5 0 0,10 0 0,-10 0 0,9 0 0,-15 0 0,1 0 0,0 0 0,-3 0 0,4-2 0,-4 1 0,7 0 0,-4 1 0,7 0 0,-2-2 0,3 1 0,-3-2 0,-1 2 0,-5 0 0,0 1 0,-2 0 0,2 0 0,0 0 0,0 0 0,3 0 0,1 0 0,-2 0 0,4 2 0,-2-1 0,9 3 0,-5-3 0,2 1 0,-10-2 0,-2 0 0,0 0 0,0 2 0,0-1 0,0 0 0,-1-1 0,1 0 0,0 0 0,2 0 0,-1 0 0,0 0 0,-1 0 0,0 0 0,0 2 0,0-1 0,2 0 0,-1-1 0,2 0 0,-1 0 0,0 0 0,0 0 0,-2 0 0,0 0 0,0 0 0,2 0 0,-2 0 0,2 0 0,-2 0 0,0 0 0,0 0 0,0 0 0,0 0 0,2 0 0,-2 0 0,4 0 0,-4 0 0,2 0 0,-2 0 0,0 0 0,0 0 0,0 0 0,0 0 0,0 0 0,-2 2 0,0 0 0,0 0 0,-2 2 0,4-4 0,-4 4 0,4-2 0,-4 2 0,2 0 0,-2 0 0,0 0 0,0 0 0,0 0 0,-2-2 0,2 1 0,-2 0 0,0-1 0,2 1 0,-2 0 0,2 1 0,0-1 0,-2 0 0,0 0 0,-2-1 0,-3 2 0,2-2 0,0 2 0,-2-2 0,4 0 0,-5 0 0,4-2 0,1 0 0,-1 0 0,0 2 0,0-2 0,0 2 0,0-2 0,0 0 0,-2 0 0,2 0 0,-2 0 0,2 0 0,0 0 0,0 0 0,0 0 0,0-2 0,0 2 0,-1-4 0,-1 4 0,-1-2 0,0 0 0,1 2 0,-4-4 0,2 4 0,0-4 0,2 4 0,1-2 0,0 2 0,0 0 0,1-2 0,-6 2 0,7-4 0,-8 4 0,9-2 0,-4 2 0,2 0 0,-3-2 0,2 2 0,-3-2 0,4 2 0,-1 0 0,0 0 0,0-2 0,1 2 0,0-2 0,0 2 0,-2 0 0,2 0 0,-4 0 0,-5 0 0,3 0 0,-9 0 0,12 0 0,-5 0 0,4 2 0,0-2 0,-1 2 0,5-2 0,-4 0 0,4 0 0,-2 0 0,2 2 0,0-2 0,0 2 0,0-2 0,0 0 0,1 0 0,-3 0 0,-3 0 0,0 2 0,-12-2 0,10 2 0,-9-2 0,11 0 0,-2 0 0,5 0 0,-3 0 0,4 0 0,0 0 0,-1 2 0,2-2 0,-2 2 0,2-2 0,0 0 0,0 0 0,0 0 0,0 0 0,0 0 0,-1 0 0,0 0 0,-1 0 0,1 0 0,0 0 0,0 0 0,1 0 0,0 0 0,0 0 0,0 0 0,0 0 0,0 0 0,0 0 0,0 0 0,0 0 0,0 0 0,-1 0 0,0 0 0,-1 0 0,3 0 0,-1 2 0,0-2 0,0 2 0,0-2 0,0 0 0,0 0 0,-2 0 0,2 0 0,-4 0 0,4 2 0,-2-2 0,2 2 0,0-2 0,0 0 0,0 0 0,1 0 0,0 2 0,0-2 0,1 2 0,-2-2 0,0 2 0,0-2 0,0 2 0,-2-2 0,0 0 0,0 0 0,0 0 0,2 0 0,0 0 0,-1 0 0,0 0 0,-2 2 0,2-2 0,0 2 0,1-2 0,0 0 0,0 0 0,-2 0 0,2 0 0,-2 0 0,2 0 0,0 0 0,2-2 0,0 0 0,2-2 0,0 0 0,2 2 0,-2-2 0,8 2 0,-4-2 0,4 2 0,-2-2 0,0 2 0,-2-2 0,2 2 0,0-2 0,-2 4 0,2-2 0,0 0 0,0 2 0,0-4 0,2 4 0,-1-2 0,-2 0 0,2 2 0,-5-2 0,4 2 0,-2 0 0,4 0 0,-2 0 0,2 0 0,5 0 0,0 0 0,1 0 0,1 0 0,-8 0 0,3 0 0,-4 0 0,4 0 0,-4 0 0,3 0 0,-4 0 0,5 0 0,-3 0 0,4 0 0,0 0 0,1 0 0,-2-2 0,-1 2 0,0-2 0,-4 2 0,13 0 0,-9 0 0,9 0 0,-10 0 0,3-2 0,-7 2 0,4-2 0,-2 2 0,12 0 0,-5 2 0,9-1 0,-9 1 0,1-2 0,0 0 0,1 0 0,-3 0 0,-1 0 0,-5 0 0,1 0 0,-2 0 0,2 0 0,-1 0 0,2 0 0,0 0 0,3 0 0,-4 0 0,4 0 0,-6 0 0,5 0 0,-3 0 0,4-1 0,-5 0 0,0-1 0,0 2 0,-2 0 0,2 0 0,-2 0 0,0 0 0,0 0 0,0 0 0,2 0 0,-2 2 0,4-1 0,-4 0 0,4-1 0,-4 0 0,5 0 0,-4 0 0,5 0 0,-4 2 0,0-1 0,0 0 0,-2-1 0,2 0 0,0 0 0,0 0 0,0 0 0,-2 0 0,0 0 0,0 0 0,0 0 0,0 0 0,0 0 0,0 0 0,-2 2 0,1-2 0,0 2 0,1-2 0,-1 0 0,1 0 0,0 0 0,0 2 0,0-2 0,-1 2 0,-2-2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27.08.24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5.xml"/><Relationship Id="rId3" Type="http://schemas.openxmlformats.org/officeDocument/2006/relationships/image" Target="../media/image16.png"/><Relationship Id="rId7" Type="http://schemas.openxmlformats.org/officeDocument/2006/relationships/customXml" Target="../ink/ink2.xml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3.xml"/><Relationship Id="rId1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component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of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August 27,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2AEB-882D-4C8A-AB3C-8CE00EEC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General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2CA26-641B-430C-0BF3-C0FE3FA8A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22774 -- 22778: datasets using CORSIKA extended history, simulated with IceProd</a:t>
            </a:r>
          </a:p>
          <a:p>
            <a:r>
              <a:rPr lang="en-DE" dirty="0"/>
              <a:t>NuGen: includes astro and atmospheric component</a:t>
            </a:r>
          </a:p>
          <a:p>
            <a:pPr lvl="1"/>
            <a:r>
              <a:rPr lang="en-DE" dirty="0"/>
              <a:t>astro: gamma = 2.6, n = 1.5</a:t>
            </a:r>
          </a:p>
          <a:p>
            <a:pPr lvl="1"/>
            <a:r>
              <a:rPr lang="en-DE" dirty="0"/>
              <a:t>atmospheric: MCEq (H3a, H4a, GST, GSF)</a:t>
            </a:r>
          </a:p>
          <a:p>
            <a:r>
              <a:rPr lang="en-DE" dirty="0"/>
              <a:t>Weights for different primary models are scaled to the number of experimental data to compare the shapes </a:t>
            </a:r>
            <a:r>
              <a:rPr lang="en-DE" dirty="0">
                <a:sym typeface="Wingdings" pitchFamily="2" charset="2"/>
              </a:rPr>
              <a:t> at the end of these slides, there are the rates shown for each month to see the difference of the overall normalization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86311-2B65-2554-C268-F08EEA5C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AAF74-55DF-1479-E892-42A5DA43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08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F16D-546B-F6C9-DDF3-45A07487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2874645"/>
            <a:ext cx="11508010" cy="742315"/>
          </a:xfrm>
        </p:spPr>
        <p:txBody>
          <a:bodyPr/>
          <a:lstStyle/>
          <a:p>
            <a:r>
              <a:rPr lang="en-DE" dirty="0"/>
              <a:t>level4: muon filter and 500 TeV bundle energy cut at surface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3C1A3-C6C5-DDDE-8F1C-5CB8E88A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93D89-EF9D-5983-4B7A-DD4C5D4D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102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C06A-8AA3-9926-6B4B-9FE5149A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2600960" cy="2271395"/>
          </a:xfrm>
        </p:spPr>
        <p:txBody>
          <a:bodyPr/>
          <a:lstStyle/>
          <a:p>
            <a:r>
              <a:rPr lang="en-DE" dirty="0"/>
              <a:t>level4: cos(zenith)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FC41D-2702-B14B-1D24-319F5C4D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565C9-553E-7FA5-C3B6-A8073C5E3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3E73D1-B1D9-02AD-0F15-730414E78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440" y="136523"/>
            <a:ext cx="4251424" cy="31721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DAAA50-D224-6D0E-D2F7-302CBAA92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440" y="3549333"/>
            <a:ext cx="4251424" cy="3172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4D060D-4581-80EE-50E1-001B45632A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067" y="44450"/>
            <a:ext cx="4251422" cy="31721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93F980-A02B-1E1F-53AD-E7116BB23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068" y="3549333"/>
            <a:ext cx="4251421" cy="317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1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F16D-546B-F6C9-DDF3-45A07487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2874645"/>
            <a:ext cx="11508010" cy="742315"/>
          </a:xfrm>
        </p:spPr>
        <p:txBody>
          <a:bodyPr/>
          <a:lstStyle/>
          <a:p>
            <a:r>
              <a:rPr lang="en-DE" dirty="0"/>
              <a:t>level5: level4 + quality cuts to improve data-mc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3C1A3-C6C5-DDDE-8F1C-5CB8E88A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93D89-EF9D-5983-4B7A-DD4C5D4D8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7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2DEA1-03BF-55C0-D8FF-5CA2CA09D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2680970" cy="2827672"/>
          </a:xfrm>
        </p:spPr>
        <p:txBody>
          <a:bodyPr/>
          <a:lstStyle/>
          <a:p>
            <a:r>
              <a:rPr lang="en-DE" dirty="0"/>
              <a:t>level5:</a:t>
            </a:r>
            <a:br>
              <a:rPr lang="en-DE" dirty="0"/>
            </a:br>
            <a:r>
              <a:rPr lang="en-DE" dirty="0"/>
              <a:t>cos(zenith)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20328-543F-677B-4A01-1BB61373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81135-859B-37EC-6C1C-57AE8EEA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D80981-3FD0-A509-8164-09885FDCB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0"/>
            <a:ext cx="4291801" cy="31927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F05939-81D6-AF46-6933-612930752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450" y="3529965"/>
            <a:ext cx="4277379" cy="3191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13EAE5-7C51-D80D-54D6-AC5ECBBE67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690" y="0"/>
            <a:ext cx="4291800" cy="31927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9CCBD4-E970-7209-D666-DD5C794B2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9112" y="3529966"/>
            <a:ext cx="4277378" cy="319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896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33601-27A0-44EB-B5A3-938DFEDF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Rates per month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ECD93-3DD9-878A-7118-C68B5DF96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354CA-5D4A-69CE-9B82-B92BCE1AF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5A7B52-BB95-7B94-F438-E5B714FDC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75" y="2059119"/>
            <a:ext cx="3642196" cy="2905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7F047-5141-CF0E-6BC0-76E2489D5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902" y="2059119"/>
            <a:ext cx="3642196" cy="29055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71E6DB-C6A5-E2B6-E319-717870D28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102" y="2059119"/>
            <a:ext cx="3642196" cy="290557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28A2DCC6-6A67-E7AF-4F72-32627D4DD17D}"/>
              </a:ext>
            </a:extLst>
          </p:cNvPr>
          <p:cNvGrpSpPr/>
          <p:nvPr/>
        </p:nvGrpSpPr>
        <p:grpSpPr>
          <a:xfrm>
            <a:off x="1570881" y="4383915"/>
            <a:ext cx="336600" cy="199440"/>
            <a:chOff x="1570881" y="4383915"/>
            <a:chExt cx="336600" cy="19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A8680AE-7047-E946-4C51-9DE8DBDDA3F8}"/>
                    </a:ext>
                  </a:extLst>
                </p14:cNvPr>
                <p14:cNvContentPartPr/>
                <p14:nvPr/>
              </p14:nvContentPartPr>
              <p14:xfrm>
                <a:off x="1580601" y="4399395"/>
                <a:ext cx="312840" cy="61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A8680AE-7047-E946-4C51-9DE8DBDDA3F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71961" y="4390755"/>
                  <a:ext cx="3304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35C2A9E-1B33-D08E-AA24-16E1DDC5DAC9}"/>
                    </a:ext>
                  </a:extLst>
                </p14:cNvPr>
                <p14:cNvContentPartPr/>
                <p14:nvPr/>
              </p14:nvContentPartPr>
              <p14:xfrm>
                <a:off x="1582041" y="4471395"/>
                <a:ext cx="297720" cy="18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35C2A9E-1B33-D08E-AA24-16E1DDC5DAC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573401" y="4462755"/>
                  <a:ext cx="315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A7AD362-D713-0FE8-FFE8-FACCC08AB392}"/>
                    </a:ext>
                  </a:extLst>
                </p14:cNvPr>
                <p14:cNvContentPartPr/>
                <p14:nvPr/>
              </p14:nvContentPartPr>
              <p14:xfrm>
                <a:off x="1617321" y="4541235"/>
                <a:ext cx="290160" cy="42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A7AD362-D713-0FE8-FFE8-FACCC08AB39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08681" y="4532235"/>
                  <a:ext cx="3078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A8FCDE-D84A-E42C-A235-2A3F6F3CA938}"/>
                    </a:ext>
                  </a:extLst>
                </p14:cNvPr>
                <p14:cNvContentPartPr/>
                <p14:nvPr/>
              </p14:nvContentPartPr>
              <p14:xfrm>
                <a:off x="1589601" y="4474275"/>
                <a:ext cx="296640" cy="24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A8FCDE-D84A-E42C-A235-2A3F6F3CA93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80601" y="4465275"/>
                  <a:ext cx="314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920AD33-6FE5-0437-44EE-A093064ED118}"/>
                    </a:ext>
                  </a:extLst>
                </p14:cNvPr>
                <p14:cNvContentPartPr/>
                <p14:nvPr/>
              </p14:nvContentPartPr>
              <p14:xfrm>
                <a:off x="1570881" y="4383915"/>
                <a:ext cx="322920" cy="410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920AD33-6FE5-0437-44EE-A093064ED11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561881" y="4374915"/>
                  <a:ext cx="340560" cy="5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B345A65-AC43-5DC8-91B1-6A9EA9F927E5}"/>
                  </a:ext>
                </a:extLst>
              </p14:cNvPr>
              <p14:cNvContentPartPr/>
              <p14:nvPr/>
            </p14:nvContentPartPr>
            <p14:xfrm>
              <a:off x="1833681" y="4613955"/>
              <a:ext cx="318960" cy="39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B345A65-AC43-5DC8-91B1-6A9EA9F927E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824681" y="4605315"/>
                <a:ext cx="336600" cy="576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F729B21-A2B6-75DA-5DC1-74A7A62A6FFC}"/>
              </a:ext>
            </a:extLst>
          </p:cNvPr>
          <p:cNvSpPr txBox="1"/>
          <p:nvPr/>
        </p:nvSpPr>
        <p:spPr>
          <a:xfrm>
            <a:off x="1054772" y="1689787"/>
            <a:ext cx="231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level4 (no quality cuts)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36CDE2-2D3C-2C39-1E9B-D16DFF7AEF84}"/>
              </a:ext>
            </a:extLst>
          </p:cNvPr>
          <p:cNvSpPr txBox="1"/>
          <p:nvPr/>
        </p:nvSpPr>
        <p:spPr>
          <a:xfrm>
            <a:off x="5137457" y="1690066"/>
            <a:ext cx="2013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level5 (quality cuts)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0DB5615-6767-7B18-1700-AC748D82672A}"/>
              </a:ext>
            </a:extLst>
          </p:cNvPr>
          <p:cNvSpPr txBox="1"/>
          <p:nvPr/>
        </p:nvSpPr>
        <p:spPr>
          <a:xfrm>
            <a:off x="8278431" y="1689787"/>
            <a:ext cx="3600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level5 (quality cuts) – scaled weights</a:t>
            </a:r>
          </a:p>
        </p:txBody>
      </p:sp>
    </p:spTree>
    <p:extLst>
      <p:ext uri="{BB962C8B-B14F-4D97-AF65-F5344CB8AC3E}">
        <p14:creationId xmlns:p14="http://schemas.microsoft.com/office/powerpoint/2010/main" val="304309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14167</TotalTime>
  <Words>210</Words>
  <Application>Microsoft Macintosh PowerPoint</Application>
  <PresentationFormat>Widescreen</PresentationFormat>
  <Paragraphs>32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Akkurat-Bold</vt:lpstr>
      <vt:lpstr>Arial</vt:lpstr>
      <vt:lpstr>Calibri</vt:lpstr>
      <vt:lpstr>Calibri Light</vt:lpstr>
      <vt:lpstr>Wingdings</vt:lpstr>
      <vt:lpstr>Office</vt:lpstr>
      <vt:lpstr>Measuring the prompt component of the atmospheric muon flux  Pascal Gutjahr </vt:lpstr>
      <vt:lpstr>General information</vt:lpstr>
      <vt:lpstr>level4: muon filter and 500 TeV bundle energy cut at surface</vt:lpstr>
      <vt:lpstr>level4: cos(zenith)</vt:lpstr>
      <vt:lpstr>level5: level4 + quality cuts to improve data-mc</vt:lpstr>
      <vt:lpstr>level5: cos(zenith)</vt:lpstr>
      <vt:lpstr>Rates per month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296</cp:revision>
  <cp:lastPrinted>2024-03-17T23:23:36Z</cp:lastPrinted>
  <dcterms:created xsi:type="dcterms:W3CDTF">2023-09-19T10:10:31Z</dcterms:created>
  <dcterms:modified xsi:type="dcterms:W3CDTF">2024-08-28T00:08:38Z</dcterms:modified>
</cp:coreProperties>
</file>