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8" r:id="rId2"/>
    <p:sldId id="259" r:id="rId3"/>
    <p:sldId id="265" r:id="rId4"/>
    <p:sldId id="266" r:id="rId5"/>
    <p:sldId id="267" r:id="rId6"/>
    <p:sldId id="268" r:id="rId7"/>
    <p:sldId id="264" r:id="rId8"/>
    <p:sldId id="260" r:id="rId9"/>
    <p:sldId id="261" r:id="rId10"/>
    <p:sldId id="262" r:id="rId11"/>
    <p:sldId id="263" r:id="rId12"/>
    <p:sldId id="269" r:id="rId13"/>
    <p:sldId id="270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0"/>
    <p:restoredTop sz="96234"/>
  </p:normalViewPr>
  <p:slideViewPr>
    <p:cSldViewPr snapToGrid="0">
      <p:cViewPr varScale="1">
        <p:scale>
          <a:sx n="95" d="100"/>
          <a:sy n="95" d="100"/>
        </p:scale>
        <p:origin x="184" y="480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28.08.24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Measuring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prompt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component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of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atmospheric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flux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March 5, 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377BD-AB0C-54F3-FD43-18D1CACF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DE" dirty="0"/>
              <a:t>Leading muon energy at entry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BCD7-3ADC-ECD1-D66C-DC4C7E8BB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endParaRPr lang="en-DE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96383A-2264-2D61-7974-4117BDFB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67" y="763712"/>
            <a:ext cx="3248351" cy="2428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533D77-5111-034B-2256-B97BBB6A9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767774"/>
            <a:ext cx="3248352" cy="2420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49CCFA-E41B-BE82-96F1-6FB0466B8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268" y="3568225"/>
            <a:ext cx="3248352" cy="2428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FAF32A-83E7-71A0-F1F2-9B7DF77EF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3570821"/>
            <a:ext cx="3248352" cy="242002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D258-59CF-CAEE-5479-0BAC3ED8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pascal.gutjahr@tu-dortmund.de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245E2-415D-BA53-9E73-F5293961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304E6-5469-594D-85BC-E468E92D224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87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9AB2F-59E3-3D30-DFCF-827A25E6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DE" dirty="0"/>
              <a:t>Leading muon energy at surface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908E-FF36-7865-1310-9D480345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endParaRPr lang="en-DE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68D37-D730-9905-3E2D-327C3B65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67" y="767772"/>
            <a:ext cx="3248351" cy="2420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14CE75-0761-53A8-88BE-E318A9FF4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767774"/>
            <a:ext cx="3248352" cy="2420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81900D-9B44-3B1E-268D-90EDFA6B7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268" y="3572285"/>
            <a:ext cx="3248352" cy="2420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F6D8E2-8FF2-B2F4-2326-BFA8F6CFE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3570821"/>
            <a:ext cx="3248352" cy="242002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BA000-9B1E-AAAF-6F92-88976B0E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pascal.gutjahr@tu-dortmund.de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3F8E1-FA41-5E9E-42A7-923173A4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304E6-5469-594D-85BC-E468E92D224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0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461C-D594-0432-9063-1EE0E621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95" y="3057842"/>
            <a:ext cx="11508010" cy="2591118"/>
          </a:xfrm>
        </p:spPr>
        <p:txBody>
          <a:bodyPr>
            <a:normAutofit/>
          </a:bodyPr>
          <a:lstStyle/>
          <a:p>
            <a:r>
              <a:rPr lang="en-DE" dirty="0"/>
              <a:t>Check relevance of different primary particles for primary models as a function </a:t>
            </a:r>
            <a:br>
              <a:rPr lang="en-DE" dirty="0"/>
            </a:br>
            <a:r>
              <a:rPr lang="en-DE" dirty="0"/>
              <a:t>of the primary particle energy </a:t>
            </a:r>
            <a:br>
              <a:rPr lang="en-DE" dirty="0"/>
            </a:b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D9F9E-C018-E1F1-34FA-88897FCB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91FB2-A52D-9765-B32F-D0A06952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19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B11D-3F12-0C66-381B-0D09B03A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2B49D-4DAD-376B-7CAE-4289A518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7F154-B989-2E46-57D2-AC795546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03124-56EF-E085-9A99-DFD7349B2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20" y="736600"/>
            <a:ext cx="7213600" cy="5384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C547-3047-DEBD-574D-318BF922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per particle means energy per </a:t>
            </a:r>
            <a:br>
              <a:rPr lang="en-DE" dirty="0"/>
            </a:br>
            <a:r>
              <a:rPr lang="en-DE" dirty="0"/>
              <a:t>nucleus</a:t>
            </a:r>
          </a:p>
          <a:p>
            <a:r>
              <a:rPr lang="en-DE" dirty="0"/>
              <a:t>ratio means the contribution of </a:t>
            </a:r>
            <a:br>
              <a:rPr lang="en-DE" dirty="0"/>
            </a:br>
            <a:r>
              <a:rPr lang="en-DE" dirty="0"/>
              <a:t>the particle to the total </a:t>
            </a:r>
            <a:br>
              <a:rPr lang="en-DE" dirty="0"/>
            </a:br>
            <a:r>
              <a:rPr lang="en-DE" dirty="0"/>
              <a:t>flux of all particles</a:t>
            </a:r>
          </a:p>
          <a:p>
            <a:r>
              <a:rPr lang="en-DE" dirty="0"/>
              <a:t>vertical lines indicate our 5 </a:t>
            </a:r>
            <a:br>
              <a:rPr lang="en-DE" dirty="0"/>
            </a:br>
            <a:r>
              <a:rPr lang="en-DE" dirty="0"/>
              <a:t>simulation datasets</a:t>
            </a:r>
          </a:p>
          <a:p>
            <a:endParaRPr lang="en-DE" dirty="0"/>
          </a:p>
          <a:p>
            <a:r>
              <a:rPr lang="en-DE" dirty="0"/>
              <a:t>for example: He4 is very relevant in </a:t>
            </a:r>
            <a:br>
              <a:rPr lang="en-DE" dirty="0"/>
            </a:br>
            <a:r>
              <a:rPr lang="en-DE" dirty="0"/>
              <a:t>the high-energy </a:t>
            </a:r>
            <a:br>
              <a:rPr lang="en-DE" dirty="0"/>
            </a:br>
            <a:r>
              <a:rPr lang="en-DE" dirty="0"/>
              <a:t>region in GSF, but </a:t>
            </a:r>
            <a:br>
              <a:rPr lang="en-DE" dirty="0"/>
            </a:br>
            <a:r>
              <a:rPr lang="en-DE" dirty="0"/>
              <a:t>less relevant in the other </a:t>
            </a:r>
            <a:br>
              <a:rPr lang="en-DE" dirty="0"/>
            </a:br>
            <a:r>
              <a:rPr lang="en-DE" dirty="0"/>
              <a:t>weightings – in the other </a:t>
            </a:r>
            <a:br>
              <a:rPr lang="en-DE" dirty="0"/>
            </a:br>
            <a:r>
              <a:rPr lang="en-DE" dirty="0"/>
              <a:t>weightings, Fe56 is more relevant </a:t>
            </a:r>
            <a:br>
              <a:rPr lang="en-DE" dirty="0"/>
            </a:br>
            <a:r>
              <a:rPr lang="en-DE" dirty="0"/>
              <a:t>at high energies</a:t>
            </a:r>
          </a:p>
        </p:txBody>
      </p:sp>
    </p:spTree>
    <p:extLst>
      <p:ext uri="{BB962C8B-B14F-4D97-AF65-F5344CB8AC3E}">
        <p14:creationId xmlns:p14="http://schemas.microsoft.com/office/powerpoint/2010/main" val="347066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A0C2-B0D5-48D6-5557-80435E61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33" y="2920066"/>
            <a:ext cx="11508010" cy="742315"/>
          </a:xfrm>
        </p:spPr>
        <p:txBody>
          <a:bodyPr/>
          <a:lstStyle/>
          <a:p>
            <a:r>
              <a:rPr lang="en-DE" dirty="0"/>
              <a:t>level4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CA221-4E38-2A00-0866-83E0DAB0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78312-4241-D856-2CD3-40517C1E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E254B-847D-B663-800E-A0CD59D9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DE" dirty="0"/>
              <a:t>Bundle energy at entry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50BE-B8B7-BE6B-FF5E-1D8DAD7F4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endParaRPr lang="en-DE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6C8C58-ABC8-9719-440B-676746033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67" y="767772"/>
            <a:ext cx="3248351" cy="2420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D1FCD-BBBA-BE47-D90F-3D8C840CC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767774"/>
            <a:ext cx="3248352" cy="2420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531C2D-8C67-505B-A5D2-01CD3DB48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268" y="3568225"/>
            <a:ext cx="3248352" cy="2428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A7546B-E214-B581-9DFD-F707711F3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3570821"/>
            <a:ext cx="3248352" cy="242002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00D2B-303F-A7A4-1D54-B855BBA6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pascal.gutjahr@tu-dortmund.de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EA5C9-EE05-3098-71E1-A4484A96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304E6-5469-594D-85BC-E468E92D224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9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1B9B5-B4D0-8076-9A8B-620ECABF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DE" dirty="0"/>
              <a:t>Bundle energy at surface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92B1D-B499-00E1-B9C9-58136ABD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endParaRPr lang="en-DE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E86CE-01B8-75D2-E4E7-891026AFE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67" y="767772"/>
            <a:ext cx="3248351" cy="2420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FA86C4-B156-E361-FBA7-05625192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767774"/>
            <a:ext cx="3248352" cy="2420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DBBFB3-DF99-73AD-BF27-6772E86DB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268" y="3568225"/>
            <a:ext cx="3248352" cy="2428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620A56-CEC8-333E-EAE0-4C6324B31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3570821"/>
            <a:ext cx="3248352" cy="242002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5853-F8C5-168B-AEA9-06DC0C4D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pascal.gutjahr@tu-dortmund.de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42DFD-B596-B08B-C2DB-75CFDDD28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304E6-5469-594D-85BC-E468E92D224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19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35F53-8BC6-C990-6B3E-116F22F4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DE" dirty="0"/>
              <a:t>Leading muon energy at entry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2E23-34AF-DECB-541A-46310EC6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endParaRPr lang="en-DE" sz="17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6465E-7074-7A03-5E0D-7E6E0AFF5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67" y="763712"/>
            <a:ext cx="3248351" cy="2428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46112-B4B0-85DF-CE58-359A895A3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763714"/>
            <a:ext cx="3248352" cy="2428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654E35-9660-3C8A-55D2-8685B031A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268" y="3568225"/>
            <a:ext cx="3248352" cy="2428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355230-7E39-56D2-E5EF-A517C743F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3570821"/>
            <a:ext cx="3248352" cy="242002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516A6-A6BE-28EF-AE25-68EE2464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pascal.gutjahr@tu-dortmund.de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296D4-7F05-5070-A0E9-B4AF3CBB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304E6-5469-594D-85BC-E468E92D224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54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ADBAE-9BD0-9320-DBFD-6D5A48E6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DE" dirty="0"/>
              <a:t>Leading muon energy at surface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FDCC-AFD5-8477-CA02-B03EE3C71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endParaRPr lang="en-DE" sz="17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94A54-EDE9-2662-297D-3A774298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67" y="767772"/>
            <a:ext cx="3248351" cy="2420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917596-9526-ABF4-4527-BEA4A1683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767774"/>
            <a:ext cx="3248352" cy="2420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454BD-1073-9C6D-0134-964F9DDA5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268" y="3572285"/>
            <a:ext cx="3248352" cy="2420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02C98-575F-39C1-2A3F-1C7871AC4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3570821"/>
            <a:ext cx="3248352" cy="242002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A9098-AAC5-B78F-E7BD-07676CA4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pascal.gutjahr@tu-dortmund.de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80FB0-8B41-F2F4-3CE4-8E15B264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304E6-5469-594D-85BC-E468E92D224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47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A0C2-B0D5-48D6-5557-80435E61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33" y="2920066"/>
            <a:ext cx="11508010" cy="742315"/>
          </a:xfrm>
        </p:spPr>
        <p:txBody>
          <a:bodyPr/>
          <a:lstStyle/>
          <a:p>
            <a:r>
              <a:rPr lang="en-DE" dirty="0"/>
              <a:t>level5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CA221-4E38-2A00-0866-83E0DAB0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78312-4241-D856-2CD3-40517C1E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9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F7DCA-D3F0-AC54-B88F-05C56054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DE" dirty="0"/>
              <a:t>Bundle energy at entry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B6B06-4268-7387-40B0-F6CDE5D6A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endParaRPr lang="en-DE" sz="17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C0205-FCF6-24DE-6030-283781CE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67" y="767772"/>
            <a:ext cx="3248351" cy="2420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6CA707-B8B4-620E-0EFD-0E113120A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767774"/>
            <a:ext cx="3248352" cy="2420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497ADC-1D15-4FCD-6EED-C2FB24724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268" y="3568225"/>
            <a:ext cx="3248352" cy="2428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A6B53-0451-852B-D414-D241B8F6D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3570821"/>
            <a:ext cx="3248352" cy="242002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77BA1-BEBF-03CE-850B-5B808F96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pascal.gutjahr@tu-dortmund.de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20681-A0C9-EAE4-C9E9-FC65F389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304E6-5469-594D-85BC-E468E92D224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40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7F98F-A70B-77E3-A360-0DBCC404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DE" dirty="0"/>
              <a:t>Bundle energy at surface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9D70-4850-D1C1-97DB-5063B88BD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endParaRPr lang="en-DE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2B47F-D8AE-B43B-0194-C2DAF20F9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67" y="767772"/>
            <a:ext cx="3248351" cy="2420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295AB3-3B62-81B4-09C3-275FB9171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767774"/>
            <a:ext cx="3248352" cy="2420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C03AC5-AF23-8F1D-3726-921B9E4C3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268" y="3572285"/>
            <a:ext cx="3248352" cy="2420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200D7C-3EED-B714-BE92-1C5295433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3570821"/>
            <a:ext cx="3248352" cy="242002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B32D1-4FB9-C56B-472A-4E47489B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pascal.gutjahr@tu-dortmund.de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1E373-2F47-81C3-D0CD-7FCD6577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8304E6-5469-594D-85BC-E468E92D2243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16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14177</TotalTime>
  <Words>246</Words>
  <Application>Microsoft Macintosh PowerPoint</Application>
  <PresentationFormat>Widescreen</PresentationFormat>
  <Paragraphs>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Akkurat-Bold</vt:lpstr>
      <vt:lpstr>Arial</vt:lpstr>
      <vt:lpstr>Calibri</vt:lpstr>
      <vt:lpstr>Calibri Light</vt:lpstr>
      <vt:lpstr>Office</vt:lpstr>
      <vt:lpstr>Measuring the prompt component of the atmospheric muon flux  Pascal Gutjahr </vt:lpstr>
      <vt:lpstr>level4</vt:lpstr>
      <vt:lpstr>Bundle energy at entry</vt:lpstr>
      <vt:lpstr>Bundle energy at surface</vt:lpstr>
      <vt:lpstr>Leading muon energy at entry</vt:lpstr>
      <vt:lpstr>Leading muon energy at surface</vt:lpstr>
      <vt:lpstr>level5</vt:lpstr>
      <vt:lpstr>Bundle energy at entry</vt:lpstr>
      <vt:lpstr>Bundle energy at surface</vt:lpstr>
      <vt:lpstr>Leading muon energy at entry</vt:lpstr>
      <vt:lpstr>Leading muon energy at surface</vt:lpstr>
      <vt:lpstr>Check relevance of different primary particles for primary models as a function  of the primary particle energy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296</cp:revision>
  <cp:lastPrinted>2024-03-17T23:23:36Z</cp:lastPrinted>
  <dcterms:created xsi:type="dcterms:W3CDTF">2023-09-19T10:10:31Z</dcterms:created>
  <dcterms:modified xsi:type="dcterms:W3CDTF">2024-08-28T19:34:34Z</dcterms:modified>
</cp:coreProperties>
</file>