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34"/>
  </p:normalViewPr>
  <p:slideViewPr>
    <p:cSldViewPr snapToGrid="0">
      <p:cViewPr varScale="1">
        <p:scale>
          <a:sx n="125" d="100"/>
          <a:sy n="125" d="100"/>
        </p:scale>
        <p:origin x="232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Cos(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zenith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)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data</a:t>
            </a:r>
            <a:r>
              <a:rPr lang="de-DE" sz="3200" b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-MC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March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07D0-C389-96B8-3A4E-530478C8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200 TeV bundle cut at surface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D7EF0-3BE3-4E68-78E1-E39A91D7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62F-30AF-976C-5E64-7344EFC9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6919D-2350-0828-71B0-33F70557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" y="890243"/>
            <a:ext cx="3773148" cy="283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DCC9A-9228-C5B9-BE50-BDB4B93C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42" y="890243"/>
            <a:ext cx="3773149" cy="283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7C288C-DFCF-8116-61E2-8F8D224D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58" y="890243"/>
            <a:ext cx="3773149" cy="2831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384544-A265-655B-45C3-0D7E518CA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8" y="3629923"/>
            <a:ext cx="3773149" cy="28319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63B59F-2AF8-2AB4-B254-A93DE5950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475" y="3629923"/>
            <a:ext cx="3773149" cy="28319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86BC24-7609-B9CF-4E8F-EDD2AB729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957" y="3629922"/>
            <a:ext cx="3773150" cy="2831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855D9C-FB66-B990-F8EB-59D25B67A43F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D507F-3BA2-4433-9237-1DB602609A96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05048-9C0C-B246-BB71-D0C9ADA93CC3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2B5D6-C6BB-2CA9-D97E-AA25BED257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D8149-8374-C97A-5645-7E74CDAA0F56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C5CAF-8D08-2B2C-DD9C-3943CD9982A5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C1CE68-0EE5-2F07-F47B-F64B8DF52956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1F82-B854-A55E-11D8-723899CC9A19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E1E04-3D77-16BF-4642-04038FDBE886}"/>
              </a:ext>
            </a:extLst>
          </p:cNvPr>
          <p:cNvSpPr txBox="1"/>
          <p:nvPr/>
        </p:nvSpPr>
        <p:spPr>
          <a:xfrm>
            <a:off x="8488017" y="73686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Ehistory dataset 2023</a:t>
            </a:r>
          </a:p>
        </p:txBody>
      </p:sp>
    </p:spTree>
    <p:extLst>
      <p:ext uri="{BB962C8B-B14F-4D97-AF65-F5344CB8AC3E}">
        <p14:creationId xmlns:p14="http://schemas.microsoft.com/office/powerpoint/2010/main" val="28597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quality cuts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1397F-B057-DF99-8D47-4C7EF42B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880109"/>
            <a:ext cx="3773149" cy="283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33586-3A5D-1F38-FDA6-B85EFC3A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52" y="880109"/>
            <a:ext cx="3773149" cy="283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3D0A4-1BDE-D37B-828B-173EC0B2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994" y="880109"/>
            <a:ext cx="3773149" cy="2831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17812-2194-5134-7768-1ECAB5F79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11" y="3621210"/>
            <a:ext cx="3773150" cy="2831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5B404-D106-189B-4E0D-D948A40BE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650" y="3621211"/>
            <a:ext cx="3773149" cy="283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5F1260-81E2-E5D0-CA43-7B2475B81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994" y="3621210"/>
            <a:ext cx="3773150" cy="2831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8488017" y="73686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Ehistory dataset 2023</a:t>
            </a:r>
          </a:p>
        </p:txBody>
      </p:sp>
    </p:spTree>
    <p:extLst>
      <p:ext uri="{BB962C8B-B14F-4D97-AF65-F5344CB8AC3E}">
        <p14:creationId xmlns:p14="http://schemas.microsoft.com/office/powerpoint/2010/main" val="32989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BC4213B-2052-8C71-9186-CFF2126E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98" y="3657986"/>
            <a:ext cx="3773149" cy="28319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B05487-0F5F-1201-80A1-52853CF6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16" y="3657986"/>
            <a:ext cx="3773149" cy="2831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8B3E88-2D1E-3253-C12F-B5EA96F2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0" y="3657986"/>
            <a:ext cx="3773149" cy="2831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03C37-35DB-BF7E-1C41-AB8F1671A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598" y="899987"/>
            <a:ext cx="3773149" cy="28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A3ED5-7BC2-2D6E-2E70-A8D4CB6C3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316" y="899987"/>
            <a:ext cx="3773149" cy="2831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200 TeV bundle cut at surface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9223514" y="73686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CORSIKA v191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FFEDF-19D9-71B1-0AEF-BF37E00D4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4" y="899987"/>
            <a:ext cx="3773149" cy="2831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</p:spTree>
    <p:extLst>
      <p:ext uri="{BB962C8B-B14F-4D97-AF65-F5344CB8AC3E}">
        <p14:creationId xmlns:p14="http://schemas.microsoft.com/office/powerpoint/2010/main" val="3808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C814D99-9C1E-2127-5D1C-18389608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67" y="3638707"/>
            <a:ext cx="3773149" cy="283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B1EB1F-61EF-2C18-EC58-858A9AC5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01" y="3638707"/>
            <a:ext cx="3773149" cy="2831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1B28FF-FE3C-E81F-B82A-4FA9428F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8707"/>
            <a:ext cx="3773149" cy="283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2473C-A318-F497-ACFD-B6FF7FBC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667" y="874335"/>
            <a:ext cx="3773149" cy="283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316A6-BE5E-D7A9-89FB-B9BB4B0DB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700" y="886350"/>
            <a:ext cx="3773150" cy="283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B5E1F-FE2D-1546-3124-97BD1E647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80109"/>
            <a:ext cx="3773149" cy="2831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719-8475-37A4-3E70-CEBF9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quality cuts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2B182-ED35-48A4-D55A-216EA5C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EDE4-175F-EB4E-52FD-9839002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AF58B-3620-9CD6-0AA7-BD91A1EF023C}"/>
              </a:ext>
            </a:extLst>
          </p:cNvPr>
          <p:cNvSpPr txBox="1"/>
          <p:nvPr/>
        </p:nvSpPr>
        <p:spPr>
          <a:xfrm rot="16200000">
            <a:off x="11336249" y="17105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D89FC-57CF-1FE5-F786-11EDF51CC1A8}"/>
              </a:ext>
            </a:extLst>
          </p:cNvPr>
          <p:cNvSpPr txBox="1"/>
          <p:nvPr/>
        </p:nvSpPr>
        <p:spPr>
          <a:xfrm rot="16200000">
            <a:off x="11336313" y="4325273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Network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276E0-05A9-5051-712F-3779E207A99B}"/>
              </a:ext>
            </a:extLst>
          </p:cNvPr>
          <p:cNvSpPr txBox="1"/>
          <p:nvPr/>
        </p:nvSpPr>
        <p:spPr>
          <a:xfrm>
            <a:off x="9223514" y="73686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CORSIKA v191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B63B0-7469-97CF-E406-A4485F5F579E}"/>
              </a:ext>
            </a:extLst>
          </p:cNvPr>
          <p:cNvSpPr txBox="1"/>
          <p:nvPr/>
        </p:nvSpPr>
        <p:spPr>
          <a:xfrm>
            <a:off x="567132" y="1025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6A6E-98D9-A299-995B-AE44F9C49E9E}"/>
              </a:ext>
            </a:extLst>
          </p:cNvPr>
          <p:cNvSpPr txBox="1"/>
          <p:nvPr/>
        </p:nvSpPr>
        <p:spPr>
          <a:xfrm>
            <a:off x="567132" y="37432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GSF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031DE-BE29-3C54-E6FA-8893905A4C85}"/>
              </a:ext>
            </a:extLst>
          </p:cNvPr>
          <p:cNvSpPr txBox="1"/>
          <p:nvPr/>
        </p:nvSpPr>
        <p:spPr>
          <a:xfrm>
            <a:off x="4645488" y="374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6D1CC-C73C-63E6-8894-0C98DBD4ABFB}"/>
              </a:ext>
            </a:extLst>
          </p:cNvPr>
          <p:cNvSpPr txBox="1"/>
          <p:nvPr/>
        </p:nvSpPr>
        <p:spPr>
          <a:xfrm>
            <a:off x="8607286" y="37416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09EA-4F11-D2F7-72D2-45BBF7B7977B}"/>
              </a:ext>
            </a:extLst>
          </p:cNvPr>
          <p:cNvSpPr txBox="1"/>
          <p:nvPr/>
        </p:nvSpPr>
        <p:spPr>
          <a:xfrm>
            <a:off x="4645488" y="9439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31BFC-660F-0158-7D67-67CD304877CF}"/>
              </a:ext>
            </a:extLst>
          </p:cNvPr>
          <p:cNvSpPr txBox="1"/>
          <p:nvPr/>
        </p:nvSpPr>
        <p:spPr>
          <a:xfrm>
            <a:off x="8586806" y="9227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H4a</a:t>
            </a:r>
          </a:p>
        </p:txBody>
      </p:sp>
    </p:spTree>
    <p:extLst>
      <p:ext uri="{BB962C8B-B14F-4D97-AF65-F5344CB8AC3E}">
        <p14:creationId xmlns:p14="http://schemas.microsoft.com/office/powerpoint/2010/main" val="14028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136</Words>
  <Application>Microsoft Macintosh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Akkurat-Bold</vt:lpstr>
      <vt:lpstr>Arial</vt:lpstr>
      <vt:lpstr>Calibri</vt:lpstr>
      <vt:lpstr>Calibri Light</vt:lpstr>
      <vt:lpstr>Office</vt:lpstr>
      <vt:lpstr>Cos(zenith) data-MC  Pascal Gutjahr </vt:lpstr>
      <vt:lpstr>Cos(zenith) – 200 TeV bundle cut at surface</vt:lpstr>
      <vt:lpstr>Cos(zenith) – quality cuts</vt:lpstr>
      <vt:lpstr>Cos(zenith) – 200 TeV bundle cut at surface</vt:lpstr>
      <vt:lpstr>Cos(zenith) – quality 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300</cp:revision>
  <cp:lastPrinted>2024-03-17T23:23:36Z</cp:lastPrinted>
  <dcterms:created xsi:type="dcterms:W3CDTF">2023-09-19T10:10:31Z</dcterms:created>
  <dcterms:modified xsi:type="dcterms:W3CDTF">2024-04-05T17:46:42Z</dcterms:modified>
</cp:coreProperties>
</file>