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61" r:id="rId4"/>
    <p:sldId id="264" r:id="rId5"/>
    <p:sldId id="265" r:id="rId6"/>
    <p:sldId id="266" r:id="rId7"/>
    <p:sldId id="267" r:id="rId8"/>
    <p:sldId id="268" r:id="rId9"/>
    <p:sldId id="269" r:id="rId10"/>
    <p:sldId id="258" r:id="rId11"/>
    <p:sldId id="257" r:id="rId12"/>
    <p:sldId id="260" r:id="rId13"/>
    <p:sldId id="259" r:id="rId14"/>
    <p:sldId id="270" r:id="rId15"/>
    <p:sldId id="272" r:id="rId16"/>
    <p:sldId id="271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09"/>
    <p:restoredTop sz="94767"/>
  </p:normalViewPr>
  <p:slideViewPr>
    <p:cSldViewPr snapToGrid="0">
      <p:cViewPr varScale="1">
        <p:scale>
          <a:sx n="128" d="100"/>
          <a:sy n="128" d="100"/>
        </p:scale>
        <p:origin x="3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3E37D-56C3-DB6D-741A-50A8C49571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43D9DC-2516-7F41-7F95-9FE689B3CB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05B8B-ADF9-DCA9-278E-2EEB42EFF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3F6BC-9F2E-2543-BE3F-5B2D1756D131}" type="datetimeFigureOut">
              <a:rPr lang="en-DE" smtClean="0"/>
              <a:t>28.01.25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2A7BB-4139-ED9A-E5C6-19CC0E270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09B7B7-5772-EAD9-E2BA-E8E61327D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1B9D8-210C-BB4D-B445-E6702118285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03975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57204-23FC-02B6-F3F4-BEDB4B848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355E29-FCAD-6BB2-F78C-7614E44EE4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78A603-228C-7E6C-E0EC-036CBC847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3F6BC-9F2E-2543-BE3F-5B2D1756D131}" type="datetimeFigureOut">
              <a:rPr lang="en-DE" smtClean="0"/>
              <a:t>28.01.25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A4FE7-FDD4-3C86-29CD-0A54734EC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D981E-718C-12F9-1142-F69384837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1B9D8-210C-BB4D-B445-E6702118285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50558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F516BE-89E0-1EBB-CD2A-BB9F0B1F3C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0A552D-4F7E-B5A8-DBA9-AB87F14E81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6CDA1-8881-1A35-8DBD-7817032D0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3F6BC-9F2E-2543-BE3F-5B2D1756D131}" type="datetimeFigureOut">
              <a:rPr lang="en-DE" smtClean="0"/>
              <a:t>28.01.25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EBC6C-D231-778D-9AAE-80AF66119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ADAD0-C8A8-5F59-455F-F460B9865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1B9D8-210C-BB4D-B445-E6702118285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85574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1B3A8-D478-0DC2-ED17-0C9A0C78D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93810-8D1E-1967-2EDB-78E89EEB0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29B2C-BB6C-58DE-A3CB-C593DADA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3F6BC-9F2E-2543-BE3F-5B2D1756D131}" type="datetimeFigureOut">
              <a:rPr lang="en-DE" smtClean="0"/>
              <a:t>28.01.25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F6676D-B50B-7D9F-5344-96856A0FC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CA54C0-1E58-725F-9359-725FB3FE5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1B9D8-210C-BB4D-B445-E6702118285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88836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2A841-8704-9297-6532-0A45B6E5C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3F5EB7-1F38-029F-ECDB-DB8DF49A3E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810B0-848F-FCD0-B4A7-24EB6D25A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3F6BC-9F2E-2543-BE3F-5B2D1756D131}" type="datetimeFigureOut">
              <a:rPr lang="en-DE" smtClean="0"/>
              <a:t>28.01.25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E126F-2391-0884-EDE2-ED9A4D3BF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EDAEA-4ED4-B82A-B1C3-2F68116D8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1B9D8-210C-BB4D-B445-E6702118285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15046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B37F8-0612-4CCD-ADB5-E9DE3C330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DDD61-59AC-732E-E632-771CDAE5D5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07BAE1-4C7C-1864-DE4D-CF16155227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DFFD38-06FB-698C-719E-979DADC9D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3F6BC-9F2E-2543-BE3F-5B2D1756D131}" type="datetimeFigureOut">
              <a:rPr lang="en-DE" smtClean="0"/>
              <a:t>28.01.25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A178D-1487-E7BB-1AF3-01AE56203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29A279-7EB3-55B8-D53A-56938D93A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1B9D8-210C-BB4D-B445-E6702118285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3614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EB269-42FE-DF3D-03F6-9CD52FAE6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D0B15F-EF3F-8BD0-452E-B23B167B14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9DC1AB-6DA8-3D9D-8DAA-926534D27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80BFDC-07D3-6A94-06A8-B57AC0D21B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E01456-E8D8-7BC5-6F19-2705D86D84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276BE5-E35E-54C7-07B7-4C773115C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3F6BC-9F2E-2543-BE3F-5B2D1756D131}" type="datetimeFigureOut">
              <a:rPr lang="en-DE" smtClean="0"/>
              <a:t>28.01.25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95F19F-8F43-7114-4187-4EFB7441F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B44C21-2336-F94A-AA43-410893E1D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1B9D8-210C-BB4D-B445-E6702118285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86116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0AD9-E725-808B-45CC-8EAAA3BC6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804F47-A7C4-7E55-2C1B-168D60EAF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3F6BC-9F2E-2543-BE3F-5B2D1756D131}" type="datetimeFigureOut">
              <a:rPr lang="en-DE" smtClean="0"/>
              <a:t>28.01.25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FFA13D-2F76-2EEB-5BB5-E6AB2FD39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789FE7-9F84-2F65-7623-C89C4B69F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1B9D8-210C-BB4D-B445-E6702118285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70590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4E5B30-278B-39EA-BF7A-17553F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3F6BC-9F2E-2543-BE3F-5B2D1756D131}" type="datetimeFigureOut">
              <a:rPr lang="en-DE" smtClean="0"/>
              <a:t>28.01.25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974606-8450-BBEB-63FC-C9E52C6C8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E01A0A-7CBB-1C42-AE2D-E45E53689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1B9D8-210C-BB4D-B445-E6702118285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80127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C75CC-E78B-C641-FDDC-785D089A0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1BCE4-65F9-2FA3-70E2-371886483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4B2C1A-8DF9-2E94-E5AB-9BD8461A1B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EF1559-7035-6DEA-A30F-0C8B2027E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3F6BC-9F2E-2543-BE3F-5B2D1756D131}" type="datetimeFigureOut">
              <a:rPr lang="en-DE" smtClean="0"/>
              <a:t>28.01.25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D42D63-2E1E-166A-2B88-37914D137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DEDC14-B4FA-E730-C113-82917A399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1B9D8-210C-BB4D-B445-E6702118285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98199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B81FD-E3C2-08C8-AF4C-11BD2D915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44E8C-C1D7-4D37-25D8-098F566763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2E0E1D-23D4-E713-D2B0-357DDE5D99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829FAB-1CC7-EA6F-D89F-A69ED2E71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3F6BC-9F2E-2543-BE3F-5B2D1756D131}" type="datetimeFigureOut">
              <a:rPr lang="en-DE" smtClean="0"/>
              <a:t>28.01.25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E9C3B7-C125-4D20-0A7C-2AE90E269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420FB0-D59F-C642-C950-5E161F6D0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1B9D8-210C-BB4D-B445-E6702118285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28567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A99B94-356D-6BEB-B347-A303A1DE9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95C802-A83B-7BBA-499E-B404A15D33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F4768-147C-F689-67B7-244738C51E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63F6BC-9F2E-2543-BE3F-5B2D1756D131}" type="datetimeFigureOut">
              <a:rPr lang="en-DE" smtClean="0"/>
              <a:t>28.01.25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FC10F1-2D15-4394-D1BE-359077B0E7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E33D0-EF59-8C7A-2716-3AE553A570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31B9D8-210C-BB4D-B445-E6702118285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99112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250C0-C14C-F878-C078-91A2B148F8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E" dirty="0"/>
              <a:t>28.01.2025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8B4E1B-0554-AD26-C84E-9A2205F275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DE" dirty="0"/>
              <a:t>Pascal</a:t>
            </a:r>
          </a:p>
        </p:txBody>
      </p:sp>
    </p:spTree>
    <p:extLst>
      <p:ext uri="{BB962C8B-B14F-4D97-AF65-F5344CB8AC3E}">
        <p14:creationId xmlns:p14="http://schemas.microsoft.com/office/powerpoint/2010/main" val="3824356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E6694-3DB5-981F-5B3A-62FA6F79E5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E" dirty="0"/>
              <a:t>Train-Test-Split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C90F16-E432-31AF-5E5B-89CBA3D763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28872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9E77B1-A324-3998-CADF-EF2EDF730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139" y="321734"/>
            <a:ext cx="3542889" cy="290517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17CDA24-35F8-4540-8C52-3096D6D94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992A08-FB91-C1A7-465F-7C89DAA817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2887" y="321734"/>
            <a:ext cx="3542889" cy="290517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8658BFE0-4E65-4174-9C75-687C94E88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A75DFED-A0C1-4A83-BE1D-0271C1826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552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0E505B-4D9D-2B33-9DF6-7FA6F527E9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1777" y="3631096"/>
            <a:ext cx="3397611" cy="27605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C6851B-B107-5B21-A85D-2C585CDBC2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1063" y="3631096"/>
            <a:ext cx="3366536" cy="276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886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5002E-1F98-4EF4-95D3-9F913338F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DE" sz="3000" dirty="0"/>
              <a:t>Plot min &amp; max of train &amp; test distribution after splitting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93D758-CC88-9931-B98B-9ECFD817B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7494" y="1287936"/>
            <a:ext cx="5804505" cy="43329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E41983-8D50-AC44-561E-4074D0C757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87935"/>
            <a:ext cx="5804505" cy="43329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3E5B7A-5322-8D98-4363-3E99385B2F48}"/>
              </a:ext>
            </a:extLst>
          </p:cNvPr>
          <p:cNvSpPr txBox="1"/>
          <p:nvPr/>
        </p:nvSpPr>
        <p:spPr>
          <a:xfrm>
            <a:off x="3630706" y="6333565"/>
            <a:ext cx="5327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DE" dirty="0"/>
              <a:t>too less MC above ~1PeV muon energy at surface</a:t>
            </a:r>
          </a:p>
        </p:txBody>
      </p:sp>
    </p:spTree>
    <p:extLst>
      <p:ext uri="{BB962C8B-B14F-4D97-AF65-F5344CB8AC3E}">
        <p14:creationId xmlns:p14="http://schemas.microsoft.com/office/powerpoint/2010/main" val="1876135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67B425E-3358-C665-D2ED-25890F2E09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152" y="2069351"/>
            <a:ext cx="4939834" cy="36874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1333A5E-5F9C-0A27-C182-EA5FFFE07F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9669" y="343253"/>
            <a:ext cx="4364316" cy="32578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42FCB1F-12E3-AF50-F9C8-B04FE0752B50}"/>
              </a:ext>
            </a:extLst>
          </p:cNvPr>
          <p:cNvSpPr txBox="1"/>
          <p:nvPr/>
        </p:nvSpPr>
        <p:spPr>
          <a:xfrm>
            <a:off x="212445" y="158587"/>
            <a:ext cx="506427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600" dirty="0"/>
              <a:t>Unfold event rate, not systematics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053EEE-FF6B-E12D-A649-155218B90C2C}"/>
              </a:ext>
            </a:extLst>
          </p:cNvPr>
          <p:cNvSpPr txBox="1"/>
          <p:nvPr/>
        </p:nvSpPr>
        <p:spPr>
          <a:xfrm>
            <a:off x="1764656" y="1700019"/>
            <a:ext cx="1840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no train test split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98C6FBE-844E-81C8-A512-4B0D5F3B37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9669" y="3600130"/>
            <a:ext cx="4364317" cy="32578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4526626-8FD0-8640-A7C6-A80DE473E2A4}"/>
              </a:ext>
            </a:extLst>
          </p:cNvPr>
          <p:cNvSpPr txBox="1"/>
          <p:nvPr/>
        </p:nvSpPr>
        <p:spPr>
          <a:xfrm>
            <a:off x="8816434" y="0"/>
            <a:ext cx="1998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train fraction: 70%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0BA490-EA83-07D9-DE45-438271141844}"/>
              </a:ext>
            </a:extLst>
          </p:cNvPr>
          <p:cNvSpPr txBox="1"/>
          <p:nvPr/>
        </p:nvSpPr>
        <p:spPr>
          <a:xfrm>
            <a:off x="7930831" y="4844534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run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D19B10-31C1-57A6-FBF1-4977406D47D4}"/>
              </a:ext>
            </a:extLst>
          </p:cNvPr>
          <p:cNvSpPr txBox="1"/>
          <p:nvPr/>
        </p:nvSpPr>
        <p:spPr>
          <a:xfrm>
            <a:off x="7930831" y="1644134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run 1</a:t>
            </a:r>
          </a:p>
        </p:txBody>
      </p:sp>
    </p:spTree>
    <p:extLst>
      <p:ext uri="{BB962C8B-B14F-4D97-AF65-F5344CB8AC3E}">
        <p14:creationId xmlns:p14="http://schemas.microsoft.com/office/powerpoint/2010/main" val="2025490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AFEC3-D0BB-4326-8348-74A8CEC692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E" dirty="0"/>
              <a:t>Test prior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6F956A-A733-D8C2-2364-089E5CCA50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292084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42AE9-1FE3-22B0-17A3-B68CCA7A9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Gauss: </a:t>
            </a:r>
            <a:r>
              <a:rPr lang="en-GB" dirty="0"/>
              <a:t>scale=0.5 * (bounds[1] - bounds[0])</a:t>
            </a:r>
            <a:endParaRPr lang="en-D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C069D9-5DFD-20DE-DBAC-4266162F1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07464"/>
            <a:ext cx="6096000" cy="45505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112E55D-C7C3-0D10-C409-96A375F7E6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4284" y="2358246"/>
            <a:ext cx="5957716" cy="4499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6254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0D23A-9E18-FCA0-B4AA-57011A653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Gauss: </a:t>
            </a:r>
            <a:r>
              <a:rPr lang="en-GB" dirty="0"/>
              <a:t>scale=10 * (bounds[1] - bounds[0])</a:t>
            </a:r>
            <a:endParaRPr lang="en-D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89BAFE-F361-BB89-660F-9F08AEE4C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0"/>
            <a:ext cx="6124755" cy="4572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B68C121-87EF-643E-7C26-8D46B8AD47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8628" y="2286000"/>
            <a:ext cx="6053371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8409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F5888-3178-F5B7-C7F3-C8C8B622B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Flat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D74C75-7A0A-543B-9D91-0D3DF3252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7671"/>
            <a:ext cx="5814402" cy="43403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C511F5-9FDC-9A4A-33DE-B5BA956803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5952" y="2517671"/>
            <a:ext cx="5696048" cy="4340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436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4CB7E-0EFE-1F13-3065-112867467B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E" dirty="0"/>
              <a:t>Test several pseudo samples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8D4BE8-E119-C1F1-B818-F3B4651AD4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996099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9960E-4F8C-D8FB-62C2-8625EF6C4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71475"/>
          </a:xfrm>
        </p:spPr>
        <p:txBody>
          <a:bodyPr>
            <a:normAutofit fontScale="90000"/>
          </a:bodyPr>
          <a:lstStyle/>
          <a:p>
            <a:r>
              <a:rPr lang="en-DE" dirty="0"/>
              <a:t>Unfold event rate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46231E-7F5C-4DDD-86B7-A2FB30EA9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5887" y="3588884"/>
            <a:ext cx="3127472" cy="23345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89529C-F725-3208-DF3A-9B5B8BCBF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8957" y="1068555"/>
            <a:ext cx="3127473" cy="23345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FBED6E1-EA2D-26E5-0DDD-E79737C77F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7951" y="1094407"/>
            <a:ext cx="3127473" cy="23345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15EB16-6B23-020E-FDE4-744884F11D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964" y="3588884"/>
            <a:ext cx="3127471" cy="23345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0773A50-7117-728A-BC86-420CE99927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965" y="1068555"/>
            <a:ext cx="3127471" cy="23345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AC74060-77CC-C811-474A-8A697E5B4D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77951" y="3588884"/>
            <a:ext cx="3127474" cy="2334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912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A30A6-9F59-E07D-6AFB-1B8203A735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E" dirty="0"/>
              <a:t>Test different input spectrum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FC0C09-78EE-8D47-8D2D-CA47F57B3F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23932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E2D99-215E-FAB6-54CC-6B1F3FA50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18986-0ADB-298C-C266-8F3775FB3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12637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AD6C1-848D-9CE8-7BA9-17E9BB8C3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Unfolding with 5 systematics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4BCBA8-D48B-842C-AC5B-303EC98B1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68408"/>
            <a:ext cx="6014359" cy="44895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B2B3680-3BF6-3AB2-6E99-DDA5E51D5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7640" y="2315464"/>
            <a:ext cx="6014360" cy="454253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5E8A305-D420-D34F-3E1D-4A174F19884E}"/>
              </a:ext>
            </a:extLst>
          </p:cNvPr>
          <p:cNvSpPr txBox="1"/>
          <p:nvPr/>
        </p:nvSpPr>
        <p:spPr>
          <a:xfrm>
            <a:off x="1290917" y="1844882"/>
            <a:ext cx="9140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x0 = [1e5, …, 1, 1, 1, 0.2, -0.05], bounds = [True values * 100 (/0.001),…, simulation bounds]</a:t>
            </a:r>
          </a:p>
        </p:txBody>
      </p:sp>
    </p:spTree>
    <p:extLst>
      <p:ext uri="{BB962C8B-B14F-4D97-AF65-F5344CB8AC3E}">
        <p14:creationId xmlns:p14="http://schemas.microsoft.com/office/powerpoint/2010/main" val="2989416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7DDF80-42A1-D578-D7DE-AE4D18DAE6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0954A-39B4-3977-7C9D-EF774E524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Unfolding with 5 systematics, gamma = -0.3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2D4DE2-76DF-0811-3BAE-9FF818EEF2E2}"/>
              </a:ext>
            </a:extLst>
          </p:cNvPr>
          <p:cNvSpPr txBox="1"/>
          <p:nvPr/>
        </p:nvSpPr>
        <p:spPr>
          <a:xfrm>
            <a:off x="1290917" y="1844882"/>
            <a:ext cx="9140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x0 = [1e5, …, 1, 1, 1, 0.2, -0.05], bounds = [True values * 100 (/0.001),…, simulation bounds]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FF314F5-F6C6-737C-2ABB-283876C06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71858"/>
            <a:ext cx="5791200" cy="44861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22AFEAA-6DC8-F0F8-74B6-7A4F2BC594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2383447"/>
            <a:ext cx="5791200" cy="4474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154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5D98FC-ED80-4274-E5E2-458EC61B4F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B1C4A-8922-33D0-F8AD-B2B0D234F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Unfolding with 5 systematics, gamma = +0.3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DB8A4D-8C3C-BCC7-41BE-3C441F25244D}"/>
              </a:ext>
            </a:extLst>
          </p:cNvPr>
          <p:cNvSpPr txBox="1"/>
          <p:nvPr/>
        </p:nvSpPr>
        <p:spPr>
          <a:xfrm>
            <a:off x="1290917" y="1844882"/>
            <a:ext cx="9140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x0 = [1e5, …, 1, 1, 1, 0.2, -0.05], bounds = [True values * 100 (/0.001),…, simulation bounds]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E464D3-88B3-4CCB-FB15-D85563830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71858"/>
            <a:ext cx="5791200" cy="448614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BA2C493-6B64-40F8-F052-BA98AEA040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6346" y="2368407"/>
            <a:ext cx="5795654" cy="4489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06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663A6-1341-C373-1D0E-AAD522AB88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E" dirty="0"/>
              <a:t>Test different input spectrum with regularization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30E381-34E0-0603-76AC-59078510C0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DE" dirty="0"/>
              <a:t>tau = 0.0001</a:t>
            </a:r>
          </a:p>
        </p:txBody>
      </p:sp>
    </p:spTree>
    <p:extLst>
      <p:ext uri="{BB962C8B-B14F-4D97-AF65-F5344CB8AC3E}">
        <p14:creationId xmlns:p14="http://schemas.microsoft.com/office/powerpoint/2010/main" val="809330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0F470D-B38E-75D9-376F-632059E408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A7B22-1879-B4B7-2EA5-95278F1EA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Unfolding with 5 systematics, tau = 0.0001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98E96E-F391-2F5A-D5D8-D5552250D31E}"/>
              </a:ext>
            </a:extLst>
          </p:cNvPr>
          <p:cNvSpPr txBox="1"/>
          <p:nvPr/>
        </p:nvSpPr>
        <p:spPr>
          <a:xfrm>
            <a:off x="1290917" y="1844882"/>
            <a:ext cx="9140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x0 = [1e5, …, 1, 1, 1, 0.2, -0.05], bounds = [True values * 100 (/0.001),…, simulation bounds]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BBF6C6-B33C-85F1-CA5D-3B340BA50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07464"/>
            <a:ext cx="6096000" cy="455053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B83A2A2-FD99-C0C5-A2E4-658ACA09A2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53801"/>
            <a:ext cx="6096000" cy="4604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191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C095D0-5A1E-3876-1F6C-503D5C2517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66A37-F0BD-109D-3EBD-38AD7BB54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Unfolding with 5 systematics, gamma = -0.3, tau = 0.0001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23FFB6-88F6-939A-6044-474BDB87D4CC}"/>
              </a:ext>
            </a:extLst>
          </p:cNvPr>
          <p:cNvSpPr txBox="1"/>
          <p:nvPr/>
        </p:nvSpPr>
        <p:spPr>
          <a:xfrm>
            <a:off x="1290917" y="1844882"/>
            <a:ext cx="9140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x0 = [1e5, …, 1, 1, 1, 0.2, -0.05], bounds = [True values * 100 (/0.001),…, simulation bounds]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E3A45D-6C71-8A05-84A7-94CAF2277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0"/>
            <a:ext cx="5902036" cy="4572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92DC4AA-279A-66D6-8449-F53DDFB5C1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9964" y="2288766"/>
            <a:ext cx="5721927" cy="4569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177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17F3B5-0AAB-1E9D-1B2E-753E709051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63BFB-F982-C527-1546-37337705A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Unfolding with 5 systematics, gamma = +0.3,</a:t>
            </a:r>
            <a:br>
              <a:rPr lang="en-DE" dirty="0"/>
            </a:br>
            <a:r>
              <a:rPr lang="en-DE" dirty="0"/>
              <a:t>tau = 0.0001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BAE6E3-9DFC-D95D-26BD-5027319EA867}"/>
              </a:ext>
            </a:extLst>
          </p:cNvPr>
          <p:cNvSpPr txBox="1"/>
          <p:nvPr/>
        </p:nvSpPr>
        <p:spPr>
          <a:xfrm>
            <a:off x="1290917" y="1844882"/>
            <a:ext cx="9140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x0 = [1e5, …, 1, 1, 1, 0.2, -0.05], bounds = [True values * 100 (/0.001),…, simulation bounds]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149305-2F14-FF36-4A7E-F7C25943A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68053"/>
            <a:ext cx="5805055" cy="44968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1FC197-C17B-D7EA-5DAC-2F749C39C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6944" y="2368053"/>
            <a:ext cx="5805056" cy="4496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15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335</Words>
  <Application>Microsoft Macintosh PowerPoint</Application>
  <PresentationFormat>Widescreen</PresentationFormat>
  <Paragraphs>31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Aptos</vt:lpstr>
      <vt:lpstr>Aptos Display</vt:lpstr>
      <vt:lpstr>Arial</vt:lpstr>
      <vt:lpstr>Wingdings</vt:lpstr>
      <vt:lpstr>Office Theme</vt:lpstr>
      <vt:lpstr>28.01.2025</vt:lpstr>
      <vt:lpstr>Test different input spectrum</vt:lpstr>
      <vt:lpstr>Unfolding with 5 systematics</vt:lpstr>
      <vt:lpstr>Unfolding with 5 systematics, gamma = -0.3</vt:lpstr>
      <vt:lpstr>Unfolding with 5 systematics, gamma = +0.3</vt:lpstr>
      <vt:lpstr>Test different input spectrum with regularization</vt:lpstr>
      <vt:lpstr>Unfolding with 5 systematics, tau = 0.0001</vt:lpstr>
      <vt:lpstr>Unfolding with 5 systematics, gamma = -0.3, tau = 0.0001</vt:lpstr>
      <vt:lpstr>Unfolding with 5 systematics, gamma = +0.3, tau = 0.0001</vt:lpstr>
      <vt:lpstr>Train-Test-Split</vt:lpstr>
      <vt:lpstr>PowerPoint Presentation</vt:lpstr>
      <vt:lpstr>Plot min &amp; max of train &amp; test distribution after splitting</vt:lpstr>
      <vt:lpstr>PowerPoint Presentation</vt:lpstr>
      <vt:lpstr>Test prior</vt:lpstr>
      <vt:lpstr>Gauss: scale=0.5 * (bounds[1] - bounds[0])</vt:lpstr>
      <vt:lpstr>Gauss: scale=10 * (bounds[1] - bounds[0])</vt:lpstr>
      <vt:lpstr>Flat</vt:lpstr>
      <vt:lpstr>Test several pseudo samples</vt:lpstr>
      <vt:lpstr>Unfold event rate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Pascal Gutjahr</dc:creator>
  <cp:lastModifiedBy>Pascal Gutjahr</cp:lastModifiedBy>
  <cp:revision>12</cp:revision>
  <dcterms:created xsi:type="dcterms:W3CDTF">2025-01-28T09:51:10Z</dcterms:created>
  <dcterms:modified xsi:type="dcterms:W3CDTF">2025-01-28T18:29:02Z</dcterms:modified>
</cp:coreProperties>
</file>