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2"/>
    <p:restoredTop sz="96234"/>
  </p:normalViewPr>
  <p:slideViewPr>
    <p:cSldViewPr snapToGrid="0">
      <p:cViewPr varScale="1">
        <p:scale>
          <a:sx n="125" d="100"/>
          <a:sy n="125" d="100"/>
        </p:scale>
        <p:origin x="336" y="168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07.05.24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May 7,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EE21-B6C7-83D7-AAF0-10CEE6EF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Multiplicity: charm vs unflavored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6B712-EEFC-1002-F715-DD716D46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7D941-FB44-076C-E725-71A7324B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637C-009D-8379-9E32-1FE1ED37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49" y="1282700"/>
            <a:ext cx="7100207" cy="5297726"/>
          </a:xfrm>
          <a:prstGeom prst="rect">
            <a:avLst/>
          </a:prstGeom>
        </p:spPr>
      </p:pic>
      <p:pic>
        <p:nvPicPr>
          <p:cNvPr id="7" name="Picture 6" descr="A white background with black numbers and symbols&#10;&#10;Description automatically generated">
            <a:extLst>
              <a:ext uri="{FF2B5EF4-FFF2-40B4-BE49-F238E27FC236}">
                <a16:creationId xmlns:a16="http://schemas.microsoft.com/office/drawing/2014/main" id="{02109907-579C-233B-BE93-3685223E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" y="1501140"/>
            <a:ext cx="860637" cy="81534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8164E4C-1EF2-EFF2-8361-D1D3FAD6B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" y="2725895"/>
            <a:ext cx="1337310" cy="1550711"/>
          </a:xfrm>
          <a:prstGeom prst="rect">
            <a:avLst/>
          </a:prstGeom>
        </p:spPr>
      </p:pic>
      <p:pic>
        <p:nvPicPr>
          <p:cNvPr id="11" name="Picture 10" descr="A close up of a number&#10;&#10;Description automatically generated">
            <a:extLst>
              <a:ext uri="{FF2B5EF4-FFF2-40B4-BE49-F238E27FC236}">
                <a16:creationId xmlns:a16="http://schemas.microsoft.com/office/drawing/2014/main" id="{A75F389E-2671-A67D-919B-1F378C0CA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29" y="4724400"/>
            <a:ext cx="698269" cy="731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2A7F4-2018-1DE4-8A64-A25B6D8D8980}"/>
              </a:ext>
            </a:extLst>
          </p:cNvPr>
          <p:cNvSpPr txBox="1"/>
          <p:nvPr/>
        </p:nvSpPr>
        <p:spPr>
          <a:xfrm>
            <a:off x="117179" y="4364475"/>
            <a:ext cx="65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Conv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6FF96-962F-9E2C-C34F-0A05746D4D57}"/>
              </a:ext>
            </a:extLst>
          </p:cNvPr>
          <p:cNvSpPr txBox="1"/>
          <p:nvPr/>
        </p:nvSpPr>
        <p:spPr>
          <a:xfrm>
            <a:off x="117179" y="115173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Charm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C61D8B-4A65-0E2E-765F-C01358FEFF4D}"/>
              </a:ext>
            </a:extLst>
          </p:cNvPr>
          <p:cNvSpPr txBox="1"/>
          <p:nvPr/>
        </p:nvSpPr>
        <p:spPr>
          <a:xfrm>
            <a:off x="117179" y="2397482"/>
            <a:ext cx="122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Unflavored</a:t>
            </a:r>
          </a:p>
        </p:txBody>
      </p:sp>
    </p:spTree>
    <p:extLst>
      <p:ext uri="{BB962C8B-B14F-4D97-AF65-F5344CB8AC3E}">
        <p14:creationId xmlns:p14="http://schemas.microsoft.com/office/powerpoint/2010/main" val="217656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603E-3DCB-F49D-3F29-AB68BE2E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Unfolded muon flux at surface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2B7E6-2CD4-8EEE-7F88-865FB284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CBB6A-FE9B-072E-A68F-E2789A92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FAA8-FBF7-7833-C112-33C94A64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282699"/>
            <a:ext cx="7082790" cy="5284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9E7CB-28E7-5B0A-F3BE-81567B3D1E72}"/>
              </a:ext>
            </a:extLst>
          </p:cNvPr>
          <p:cNvSpPr txBox="1"/>
          <p:nvPr/>
        </p:nvSpPr>
        <p:spPr>
          <a:xfrm>
            <a:off x="191082" y="1951355"/>
            <a:ext cx="32083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unfolding of the high energy region </a:t>
            </a:r>
            <a:br>
              <a:rPr lang="en-DE" sz="1400" dirty="0"/>
            </a:br>
            <a:r>
              <a:rPr lang="en-DE" sz="1400" dirty="0"/>
              <a:t>above ~1 PeV depends on the flux </a:t>
            </a:r>
            <a:br>
              <a:rPr lang="en-DE" sz="1400" dirty="0"/>
            </a:br>
            <a:r>
              <a:rPr lang="en-DE" sz="1400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several orders of magnitude are </a:t>
            </a:r>
            <a:br>
              <a:rPr lang="en-DE" sz="1400" dirty="0"/>
            </a:br>
            <a:r>
              <a:rPr lang="en-DE" sz="1400" dirty="0"/>
              <a:t>reconstructed </a:t>
            </a:r>
            <a:r>
              <a:rPr lang="en-DE" sz="1400" dirty="0">
                <a:sym typeface="Wingdings" pitchFamily="2" charset="2"/>
              </a:rPr>
              <a:t></a:t>
            </a:r>
            <a:r>
              <a:rPr lang="en-DE" sz="1400" dirty="0"/>
              <a:t> too less statistics at</a:t>
            </a:r>
            <a:br>
              <a:rPr lang="en-DE" sz="1400" dirty="0"/>
            </a:br>
            <a:r>
              <a:rPr lang="en-DE" sz="1400" dirty="0"/>
              <a:t>high energies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reweight events to get more statistics</a:t>
            </a:r>
            <a:br>
              <a:rPr lang="en-DE" sz="1400" dirty="0"/>
            </a:br>
            <a:r>
              <a:rPr lang="en-DE" sz="1400" dirty="0"/>
              <a:t>at high energies for training </a:t>
            </a:r>
          </a:p>
        </p:txBody>
      </p:sp>
    </p:spTree>
    <p:extLst>
      <p:ext uri="{BB962C8B-B14F-4D97-AF65-F5344CB8AC3E}">
        <p14:creationId xmlns:p14="http://schemas.microsoft.com/office/powerpoint/2010/main" val="404807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F07A-0979-7ABB-DF77-5313D88C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Tree binning – check tree prediction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6F89C-94D7-9EEE-9C01-8E37DC58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742B4-3EBE-396C-00AB-26197390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BFBB7-8B8B-0638-1319-5810DCDAB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" y="1252220"/>
            <a:ext cx="5207000" cy="419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F32893-1300-855C-1BEC-7F8C462B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30" y="1435100"/>
            <a:ext cx="5016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3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5E9D-14A8-3FF2-2824-67AFC913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Event rate using tree binning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51D83-CDE6-D9D6-23DB-BD2CE29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07D45-0665-307C-B5A4-D58F7837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2358-9C33-CADE-54C0-30C2C961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0" y="1120219"/>
            <a:ext cx="7200630" cy="537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CCF2-D0C5-3A77-BBEB-B2039DB6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Event rate using tree binning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62AD7-7173-3666-9389-5ADBA6C9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CE31-AF1A-2EDB-E2EF-94BFDB69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D4D86-F59F-652E-5E14-DB4D9481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60" y="1107440"/>
            <a:ext cx="7287200" cy="54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3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14298</TotalTime>
  <Words>135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Multiplicity: charm vs unflavored</vt:lpstr>
      <vt:lpstr>Unfolded muon flux at surface</vt:lpstr>
      <vt:lpstr>Tree binning – check tree prediction</vt:lpstr>
      <vt:lpstr>Event rate using tree binning</vt:lpstr>
      <vt:lpstr>Event rate using tree binning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299</cp:revision>
  <cp:lastPrinted>2024-03-17T23:23:36Z</cp:lastPrinted>
  <dcterms:created xsi:type="dcterms:W3CDTF">2023-09-19T10:10:31Z</dcterms:created>
  <dcterms:modified xsi:type="dcterms:W3CDTF">2024-05-07T21:07:55Z</dcterms:modified>
</cp:coreProperties>
</file>