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6" r:id="rId7"/>
    <p:sldId id="265" r:id="rId8"/>
    <p:sldId id="263" r:id="rId9"/>
    <p:sldId id="257" r:id="rId10"/>
    <p:sldId id="258" r:id="rId11"/>
    <p:sldId id="259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3"/>
    <p:restoredTop sz="94700"/>
  </p:normalViewPr>
  <p:slideViewPr>
    <p:cSldViewPr snapToGrid="0">
      <p:cViewPr varScale="1">
        <p:scale>
          <a:sx n="95" d="100"/>
          <a:sy n="95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11FA-AF21-8513-ABCA-26DC82251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E78F6-9729-B51F-2EAC-36C844C9C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025D-3FAB-F900-D7C1-14B70F94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09.01.25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9C2DF-2F62-7D0D-0F5E-3FD62202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3C36-1578-24FA-EE67-94E23F6E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783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9B88-A31D-E5DA-D8F0-26347281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3A0FA-FB41-2765-C2D8-67E5BEFEC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6B4E7-2218-77C1-43EC-12EC5ED3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09.01.25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2EF3-3252-2E9A-FF3D-B791145D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52C-D6CE-57D9-E1AA-1D51DB4C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298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AC217-9A5B-2F96-37BD-3BDEE76D9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0C713-D3F6-0EB9-ED3F-B9563A74A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F543-2CA0-144C-DAF9-7B9CDA91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09.01.25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F4C84-DA20-1BF1-6BBB-059F3B69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DAF7-3149-1920-008B-A5B71702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08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A291-385C-98E1-BB1A-1B459A84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0E97-AE00-04D9-31A8-78618F6A4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571A-D441-3A4C-09F4-7F37572D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09.01.25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195B-FD92-4027-7DCE-E4F13835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C053-E5AF-D9A1-5AED-27091C40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741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F3AE-09EC-CFA7-B468-4B05E69D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7D49-79F4-0A01-2194-192432F9A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2DF3-0F74-4EB8-3EBB-2B8D7F36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09.01.25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8673-19A1-4F25-4ED2-A882DB0B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EFFA-C431-9A83-F7EA-02682251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79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18B2-6A8E-3E64-4EBA-5619CECB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2D42-0DE6-2635-7F7D-40F80FE40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EACA-28BB-B7FB-7CC8-9149EAB61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FBA38-19AF-D2A6-68AC-3FEDB3CE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09.01.25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CA21-3671-B9D6-352D-CD3C2439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15413-9EE1-72A7-43B2-AFAA82AB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245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8CD5-BC27-354C-F9A1-50A3B6AF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516DB-AD7B-E695-F534-3119DB89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E20E4-2D98-814F-D506-F590AF3EE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E9C85-A434-BF2A-0DED-8CD3E931B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20320-06DF-C605-7DE2-1B7D22C21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E0D29-3AC1-9CA7-417B-309B380F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09.01.25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496CC-A3A2-E39D-BAEE-30368242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D7F8C-7C6F-80B3-6F14-6CA0164B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409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F35A-56C6-6FC8-E017-545018B8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A2528-21B0-8CB0-7A96-D8EB1BC2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09.01.25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BA64E-833C-3A19-14BA-90811AF4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0A2D9-A5BF-BFD3-A0D0-6805BF8B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912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4341C-EB0F-2A69-63BF-2FA3C23D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09.01.25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E182A-DFF1-7ACC-8292-93495DBE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1B188-973C-C0E3-061C-2584FDD1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0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06BF-800B-7EA5-3109-12129C29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835F-9F7A-0C38-5676-FBEAB8BC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2FD7B-37F8-E3C1-D24C-0DDE34A4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2091-4075-3601-7AFA-76326C91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09.01.25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2F094-06AD-0041-CB1B-A8E15F39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863E3-5E42-D6F5-3F4C-7D69AB1A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57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F32F-8D93-C736-0DA7-0924869E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28AEB-16E5-BE67-07B7-E0775E9EC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6996E-F4B5-EAF9-4AC4-AA01D354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A512-B4C6-594B-7357-EB4AAC38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09.01.25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BA355-D11F-E3EA-B211-336101C0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7A992-673F-BB6D-5C80-764F0E7C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54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73348-191F-2472-5222-75B01199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F05D-80CA-45A0-B1D2-52DD0E76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A59-C59E-A43D-3C5A-A95A08146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66DC0-24A4-4647-9015-C4C9F47014E1}" type="datetimeFigureOut">
              <a:rPr lang="en-DE" smtClean="0"/>
              <a:t>09.01.25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8959-F234-0212-F600-BF8F2142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46C9-517C-134F-85D7-64CB43E1F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546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642-7EF5-E0D6-B059-6E49DFB15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14.01.2025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583BE-09D7-AC6E-4FAA-E835835EF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359728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8988-68C7-1767-5004-3B176630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fit all, use 4 fitted systematic bins as x0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5E590-F980-50C3-115F-9A8DC6A9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4" y="1690688"/>
            <a:ext cx="6413500" cy="482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E0B32-EC77-3F78-9B59-41DF7ECDE063}"/>
              </a:ext>
            </a:extLst>
          </p:cNvPr>
          <p:cNvSpPr txBox="1"/>
          <p:nvPr/>
        </p:nvSpPr>
        <p:spPr>
          <a:xfrm>
            <a:off x="1467385" y="1389288"/>
            <a:ext cx="5270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[1e5, …, 1.0165, 1.0069, 1.0302, 0.193], bounds = yes</a:t>
            </a:r>
          </a:p>
        </p:txBody>
      </p:sp>
    </p:spTree>
    <p:extLst>
      <p:ext uri="{BB962C8B-B14F-4D97-AF65-F5344CB8AC3E}">
        <p14:creationId xmlns:p14="http://schemas.microsoft.com/office/powerpoint/2010/main" val="365190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4390-6817-D02E-B1B9-1EE1A738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 4 systematic bins, fit unfolding bins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92C6D-42CD-9686-A0E0-4ECD9F7E3AAB}"/>
              </a:ext>
            </a:extLst>
          </p:cNvPr>
          <p:cNvSpPr txBox="1"/>
          <p:nvPr/>
        </p:nvSpPr>
        <p:spPr>
          <a:xfrm>
            <a:off x="1467385" y="1389288"/>
            <a:ext cx="5270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[1e5, …, 1.0165, 1.0069, 1.0302, 0.193], bounds = 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7F3FA-0F1B-8385-A542-7067AECC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5" y="1812063"/>
            <a:ext cx="6413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6F0A9-5D4E-E4DC-A377-0B3E0B458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6C0B-AAAC-3AAE-ABA9-876F1F10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 4 systematic bins, fit unfolding bins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28F53-68BA-4D98-BF51-2C3DF1EF2B9D}"/>
              </a:ext>
            </a:extLst>
          </p:cNvPr>
          <p:cNvSpPr txBox="1"/>
          <p:nvPr/>
        </p:nvSpPr>
        <p:spPr>
          <a:xfrm>
            <a:off x="1467385" y="1389288"/>
            <a:ext cx="612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</a:t>
            </a:r>
            <a:r>
              <a:rPr lang="en-DE" sz="1600" dirty="0">
                <a:solidFill>
                  <a:srgbClr val="00B050"/>
                </a:solidFill>
              </a:rPr>
              <a:t>True values * 1.1</a:t>
            </a:r>
            <a:r>
              <a:rPr lang="en-DE" sz="1600" dirty="0"/>
              <a:t>, 1.0165, 1.0069, 1.0302, 0.193], bounds = 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D0B3A-1394-35C0-C8F9-DA5CEFFD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28" y="1921933"/>
            <a:ext cx="6413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8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DEB34-FA50-D0E5-E32C-4626B125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859A-F4EE-CF73-4BF7-E38B66B1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 4 systematic bins, fit unfolding bins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CDF25-FA15-DF3E-FB4D-722DBB415408}"/>
              </a:ext>
            </a:extLst>
          </p:cNvPr>
          <p:cNvSpPr txBox="1"/>
          <p:nvPr/>
        </p:nvSpPr>
        <p:spPr>
          <a:xfrm>
            <a:off x="1467385" y="1389288"/>
            <a:ext cx="612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</a:t>
            </a:r>
            <a:r>
              <a:rPr lang="en-DE" sz="1600" dirty="0">
                <a:solidFill>
                  <a:srgbClr val="00B050"/>
                </a:solidFill>
              </a:rPr>
              <a:t>True values * 0.5</a:t>
            </a:r>
            <a:r>
              <a:rPr lang="en-DE" sz="1600" dirty="0"/>
              <a:t>, 1.0165, 1.0069, 1.0302, 0.193], bounds = 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66D49-2397-37BA-B314-AD44DC1B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17" y="1871135"/>
            <a:ext cx="6413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3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A5332-D93C-A0E5-828A-FD54815AA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7FF5-69D9-3608-66B1-6F05F8F5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 4 systematic bins, fit unfolding bins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0276F-360A-0451-58B2-8588D46F3641}"/>
              </a:ext>
            </a:extLst>
          </p:cNvPr>
          <p:cNvSpPr txBox="1"/>
          <p:nvPr/>
        </p:nvSpPr>
        <p:spPr>
          <a:xfrm>
            <a:off x="1467385" y="1389288"/>
            <a:ext cx="5852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</a:t>
            </a:r>
            <a:r>
              <a:rPr lang="en-DE" sz="1600" dirty="0">
                <a:solidFill>
                  <a:srgbClr val="00B050"/>
                </a:solidFill>
              </a:rPr>
              <a:t>True values </a:t>
            </a:r>
            <a:r>
              <a:rPr lang="en-DE" sz="1600" dirty="0"/>
              <a:t>, 1.0165, 1.0069, 1.0302, 0.193], bounds = yes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BDFFE-198C-E2B0-39E3-C83AA648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940560"/>
            <a:ext cx="6413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4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9C8D-8800-5809-5385-757B591C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fit all, bounds +/- 50%, and fitted systematics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64DAA-4F63-D3F6-1770-CB00ABA2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4" y="1639981"/>
            <a:ext cx="6413500" cy="4826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7C9A73D-0BEB-E6E4-BA24-501DAA3D6BCE}"/>
              </a:ext>
            </a:extLst>
          </p:cNvPr>
          <p:cNvSpPr/>
          <p:nvPr/>
        </p:nvSpPr>
        <p:spPr>
          <a:xfrm>
            <a:off x="4155141" y="5177118"/>
            <a:ext cx="2985247" cy="44375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953F1-F9F6-9E57-D8EA-A1AA0CB4DEAF}"/>
              </a:ext>
            </a:extLst>
          </p:cNvPr>
          <p:cNvSpPr txBox="1"/>
          <p:nvPr/>
        </p:nvSpPr>
        <p:spPr>
          <a:xfrm>
            <a:off x="7342095" y="5214328"/>
            <a:ext cx="13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at 50% limit</a:t>
            </a:r>
          </a:p>
        </p:txBody>
      </p:sp>
    </p:spTree>
    <p:extLst>
      <p:ext uri="{BB962C8B-B14F-4D97-AF65-F5344CB8AC3E}">
        <p14:creationId xmlns:p14="http://schemas.microsoft.com/office/powerpoint/2010/main" val="7389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27E93-1F26-C742-F537-5F63BFE5A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Test snowstorm impact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534472-AB4C-F1D6-E9AD-9F86D7FCD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349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BAEE-BCF9-9096-825F-71E4CA63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energy at entry - proxy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B718B-21E3-2FCE-DA3F-84A47D4E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845" y="1364981"/>
            <a:ext cx="3656887" cy="2718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1CAF9-C588-76BD-B231-A19740501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091" y="4083795"/>
            <a:ext cx="3635534" cy="2718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C43AAE-4185-5E43-AB68-B285DB26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313" y="4088886"/>
            <a:ext cx="3635531" cy="2742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04920-EE8E-D73B-FD7D-0E6CF9B7A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35" y="4115545"/>
            <a:ext cx="3635531" cy="2742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4BFE26-D89B-46DF-1FFD-F13DD72C8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134" y="1364981"/>
            <a:ext cx="3635532" cy="271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7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0B43-23F1-3C20-DA52-239072F2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energy at surface - target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9E21C-734E-EB06-2D47-8A4D6969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004" y="1344758"/>
            <a:ext cx="3453478" cy="2582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9E069-6B68-2C91-C565-1284FE85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731" y="4049117"/>
            <a:ext cx="3453478" cy="2582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603535-4690-35BB-A5EE-51A8C57AB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004" y="4109078"/>
            <a:ext cx="3453478" cy="258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18219-E1DC-9825-02F2-7D8706064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77" y="4109078"/>
            <a:ext cx="3453478" cy="2582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EF695-F881-C156-72DD-D3D3BF743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892" y="1344758"/>
            <a:ext cx="3453477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4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365F-2257-0E4E-9FB9-537BEA17D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use chi2 test with lower and upper 20% interval to check significance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52A41-127D-F5C5-90A1-2662D2498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099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1B2F3F-95B0-26AE-FE39-2CF61642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energy at entry - proxy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9AB2A-DD92-927E-8E2C-65791AB6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901" y="1311538"/>
            <a:ext cx="3342810" cy="2651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2FB884-BE4B-0571-37CD-BAB124F7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97" y="4056975"/>
            <a:ext cx="3342808" cy="2651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32A5C-509F-BAC0-FFAC-E5478FDD7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904" y="4056976"/>
            <a:ext cx="3342807" cy="2651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F7188-C8B7-E933-9DD7-99FAF2193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6" y="4056976"/>
            <a:ext cx="3342807" cy="2651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C39345-650C-DCC5-C1D2-58683AB03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62610"/>
            <a:ext cx="3342807" cy="265174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A9E1E13-D2B8-1F28-BBC0-0B45D78A614E}"/>
              </a:ext>
            </a:extLst>
          </p:cNvPr>
          <p:cNvSpPr/>
          <p:nvPr/>
        </p:nvSpPr>
        <p:spPr>
          <a:xfrm>
            <a:off x="1244184" y="4039433"/>
            <a:ext cx="1259173" cy="24775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567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E52-B364-7795-8C80-F9998A0D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energy at surface - target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18F1D-2EC2-B0CE-3828-1CD2D499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93" y="1514319"/>
            <a:ext cx="3304878" cy="2660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43914-5C4A-92A0-6609-0A20615C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798" y="4221710"/>
            <a:ext cx="3188015" cy="2528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6E18F9-0144-56DF-0B2B-5432F8DF5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459" y="4260023"/>
            <a:ext cx="3188012" cy="2528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FB85C-8E07-65C6-856A-501DEEE43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22" y="4194488"/>
            <a:ext cx="3304878" cy="2660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43C5F2-8C04-8F73-16E5-6ABC21C69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22" y="1337950"/>
            <a:ext cx="3304877" cy="266002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0B69B34-92D3-9535-9A8C-E30B1E83D30D}"/>
              </a:ext>
            </a:extLst>
          </p:cNvPr>
          <p:cNvSpPr/>
          <p:nvPr/>
        </p:nvSpPr>
        <p:spPr>
          <a:xfrm>
            <a:off x="1244184" y="4174343"/>
            <a:ext cx="1259173" cy="24775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96C41-1203-33D0-5F22-49AAE03D5410}"/>
              </a:ext>
            </a:extLst>
          </p:cNvPr>
          <p:cNvSpPr txBox="1"/>
          <p:nvPr/>
        </p:nvSpPr>
        <p:spPr>
          <a:xfrm>
            <a:off x="7944787" y="2573256"/>
            <a:ext cx="317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B050"/>
                </a:solidFill>
              </a:rPr>
              <a:t>neglect HoleIce p1 systematic</a:t>
            </a:r>
          </a:p>
        </p:txBody>
      </p:sp>
    </p:spTree>
    <p:extLst>
      <p:ext uri="{BB962C8B-B14F-4D97-AF65-F5344CB8AC3E}">
        <p14:creationId xmlns:p14="http://schemas.microsoft.com/office/powerpoint/2010/main" val="55406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859F-F818-4DE4-3C8A-3AA4C0688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unfold event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89A09-BDBC-EBB0-B004-C17D1A045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997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2FC7-4BD0-10C9-FCA3-9B1848E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 all bins, fit 4 systematics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20BEF-E966-2CB8-A23A-F0CDB4D2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4" y="1942353"/>
            <a:ext cx="6413500" cy="4826000"/>
          </a:xfrm>
          <a:prstGeom prst="rect">
            <a:avLst/>
          </a:prstGeom>
        </p:spPr>
      </p:pic>
      <p:pic>
        <p:nvPicPr>
          <p:cNvPr id="6" name="Picture 5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D468E109-0F90-E0A8-8F8E-130CA94E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4355353"/>
            <a:ext cx="4279900" cy="193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DDB39-80B8-A236-27EE-6B3E9FF1DE8E}"/>
              </a:ext>
            </a:extLst>
          </p:cNvPr>
          <p:cNvSpPr txBox="1"/>
          <p:nvPr/>
        </p:nvSpPr>
        <p:spPr>
          <a:xfrm>
            <a:off x="10010274" y="3777916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hesse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2AF47-3B50-5774-E677-003BD839C01A}"/>
              </a:ext>
            </a:extLst>
          </p:cNvPr>
          <p:cNvSpPr txBox="1"/>
          <p:nvPr/>
        </p:nvSpPr>
        <p:spPr>
          <a:xfrm>
            <a:off x="7450111" y="2053652"/>
            <a:ext cx="2460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Scattering: 1.0165</a:t>
            </a:r>
          </a:p>
          <a:p>
            <a:r>
              <a:rPr lang="en-DE" dirty="0"/>
              <a:t>Absorption: 1.0069</a:t>
            </a:r>
          </a:p>
          <a:p>
            <a:r>
              <a:rPr lang="en-DE" dirty="0"/>
              <a:t>DOMEfficiency: 1.0302</a:t>
            </a:r>
          </a:p>
          <a:p>
            <a:r>
              <a:rPr lang="en-DE" dirty="0"/>
              <a:t>HoleIce p0: 0.193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1B1A7-39E6-490B-8340-16775E69D5A5}"/>
              </a:ext>
            </a:extLst>
          </p:cNvPr>
          <p:cNvSpPr txBox="1"/>
          <p:nvPr/>
        </p:nvSpPr>
        <p:spPr>
          <a:xfrm>
            <a:off x="1467385" y="1389288"/>
            <a:ext cx="4011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</a:t>
            </a:r>
            <a:r>
              <a:rPr lang="en-DE" sz="1600" dirty="0">
                <a:solidFill>
                  <a:srgbClr val="00B050"/>
                </a:solidFill>
              </a:rPr>
              <a:t>True values </a:t>
            </a:r>
            <a:r>
              <a:rPr lang="en-DE" sz="1600" dirty="0"/>
              <a:t>, 1, 1, 1, 0.2], bounds = yes</a:t>
            </a:r>
          </a:p>
        </p:txBody>
      </p:sp>
    </p:spTree>
    <p:extLst>
      <p:ext uri="{BB962C8B-B14F-4D97-AF65-F5344CB8AC3E}">
        <p14:creationId xmlns:p14="http://schemas.microsoft.com/office/powerpoint/2010/main" val="109831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233</Words>
  <Application>Microsoft Macintosh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14.01.2025</vt:lpstr>
      <vt:lpstr>Test snowstorm impact</vt:lpstr>
      <vt:lpstr>Muon energy at entry - proxy</vt:lpstr>
      <vt:lpstr>Muon energy at surface - target</vt:lpstr>
      <vt:lpstr>use chi2 test with lower and upper 20% interval to check significance </vt:lpstr>
      <vt:lpstr>Muon energy at entry - proxy</vt:lpstr>
      <vt:lpstr>Muon energy at surface - target</vt:lpstr>
      <vt:lpstr>unfold event rate</vt:lpstr>
      <vt:lpstr>fix all bins, fit 4 systematics</vt:lpstr>
      <vt:lpstr>fit all, use 4 fitted systematic bins as x0</vt:lpstr>
      <vt:lpstr>fix 4 systematic bins, fit unfolding bins</vt:lpstr>
      <vt:lpstr>fix 4 systematic bins, fit unfolding bins</vt:lpstr>
      <vt:lpstr>fix 4 systematic bins, fit unfolding bins</vt:lpstr>
      <vt:lpstr>fix 4 systematic bins, fit unfolding bins</vt:lpstr>
      <vt:lpstr>fit all, bounds +/- 50%, and fitted systematics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Gutjahr</dc:creator>
  <cp:lastModifiedBy>Pascal Gutjahr</cp:lastModifiedBy>
  <cp:revision>11</cp:revision>
  <dcterms:created xsi:type="dcterms:W3CDTF">2025-01-09T15:47:02Z</dcterms:created>
  <dcterms:modified xsi:type="dcterms:W3CDTF">2025-01-09T17:04:29Z</dcterms:modified>
</cp:coreProperties>
</file>