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B8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56"/>
    <p:restoredTop sz="94719"/>
  </p:normalViewPr>
  <p:slideViewPr>
    <p:cSldViewPr snapToGrid="0" snapToObjects="1">
      <p:cViewPr varScale="1">
        <p:scale>
          <a:sx n="120" d="100"/>
          <a:sy n="120" d="100"/>
        </p:scale>
        <p:origin x="5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2E8418F-22B6-734F-B0DC-685E4AA9A3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53CA762-012B-7E47-9CF3-7875800D81C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EEFB7-8EE2-7548-8412-CB0764D93939}" type="datetimeFigureOut">
              <a:rPr lang="de-DE" smtClean="0"/>
              <a:t>20.09.22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03F46E-F5CD-BA49-AA31-FDA70909A8F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9349114-19AE-E04D-B598-E23B38473C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90737-A84A-934B-9419-617EC5379B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8724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kkurat Office" panose="02000503030000020004" pitchFamily="2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kkurat Office" panose="02000503030000020004" pitchFamily="2" charset="0"/>
              </a:defRPr>
            </a:lvl1pPr>
          </a:lstStyle>
          <a:p>
            <a:fld id="{B469FE4B-9DAC-804C-9C5C-78C61E486880}" type="datetimeFigureOut">
              <a:rPr lang="de-DE" smtClean="0"/>
              <a:pPr/>
              <a:t>20.09.22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kkurat Office" panose="02000503030000020004" pitchFamily="2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kkurat Office" panose="02000503030000020004" pitchFamily="2" charset="0"/>
              </a:defRPr>
            </a:lvl1pPr>
          </a:lstStyle>
          <a:p>
            <a:fld id="{6D3AFA1F-3407-7C4E-B22E-ED05366A979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03577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kkurat Office" panose="02000503030000020004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kkurat Office" panose="02000503030000020004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kkurat Office" panose="02000503030000020004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kkurat Office" panose="02000503030000020004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kkurat Office" panose="02000503030000020004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0871-A1B7-7949-A0D0-04D6DEDBF5A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0087750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0871-A1B7-7949-A0D0-04D6DEDBF5AA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AE43D8F6-BE05-298B-B5DE-CE780C58085C}"/>
              </a:ext>
            </a:extLst>
          </p:cNvPr>
          <p:cNvCxnSpPr>
            <a:cxnSpLocks/>
          </p:cNvCxnSpPr>
          <p:nvPr userDrawn="1"/>
        </p:nvCxnSpPr>
        <p:spPr>
          <a:xfrm>
            <a:off x="171939" y="482601"/>
            <a:ext cx="11879384" cy="0"/>
          </a:xfrm>
          <a:prstGeom prst="line">
            <a:avLst/>
          </a:prstGeom>
          <a:ln w="6350">
            <a:solidFill>
              <a:schemeClr val="tx1">
                <a:alpha val="6022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392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0871-A1B7-7949-A0D0-04D6DEDBF5AA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DBF73C31-4631-D93D-3A46-DA971454F5B9}"/>
              </a:ext>
            </a:extLst>
          </p:cNvPr>
          <p:cNvCxnSpPr>
            <a:cxnSpLocks/>
          </p:cNvCxnSpPr>
          <p:nvPr userDrawn="1"/>
        </p:nvCxnSpPr>
        <p:spPr>
          <a:xfrm>
            <a:off x="171939" y="482601"/>
            <a:ext cx="11879384" cy="0"/>
          </a:xfrm>
          <a:prstGeom prst="line">
            <a:avLst/>
          </a:prstGeom>
          <a:ln w="6350">
            <a:solidFill>
              <a:schemeClr val="tx1">
                <a:alpha val="6022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456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429000"/>
            <a:ext cx="10515600" cy="1117213"/>
          </a:xfrm>
        </p:spPr>
        <p:txBody>
          <a:bodyPr vert="horz" anchor="ctr"/>
          <a:lstStyle>
            <a:lvl1pPr algn="ctr">
              <a:defRPr sz="2400" b="0" i="0" cap="none" spc="0">
                <a:ln w="0"/>
                <a:solidFill>
                  <a:schemeClr val="tx1"/>
                </a:solidFill>
                <a:effectLst/>
                <a:latin typeface="Akkurat Office" panose="02000503030000020004" pitchFamily="2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Akkurat Office" panose="02000503030000020004" pitchFamily="2" charset="0"/>
              </a:defRPr>
            </a:lvl1pPr>
          </a:lstStyle>
          <a:p>
            <a:r>
              <a:rPr lang="de-DE"/>
              <a:t>P. Gutjahr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Akkurat Office" panose="02000503030000020004" pitchFamily="2" charset="0"/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kkurat Office" panose="02000503030000020004" pitchFamily="2" charset="0"/>
              </a:defRPr>
            </a:lvl1pPr>
          </a:lstStyle>
          <a:p>
            <a:fld id="{EB330871-A1B7-7949-A0D0-04D6DEDBF5AA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245CBC01-1E33-5742-A44D-E0C78F69E64E}"/>
              </a:ext>
            </a:extLst>
          </p:cNvPr>
          <p:cNvCxnSpPr/>
          <p:nvPr userDrawn="1"/>
        </p:nvCxnSpPr>
        <p:spPr>
          <a:xfrm>
            <a:off x="715647" y="3274828"/>
            <a:ext cx="10704000" cy="0"/>
          </a:xfrm>
          <a:prstGeom prst="line">
            <a:avLst/>
          </a:prstGeom>
          <a:ln w="28575">
            <a:solidFill>
              <a:srgbClr val="84B81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8C42FC8A-18E6-4045-835E-C58506BC7195}"/>
              </a:ext>
            </a:extLst>
          </p:cNvPr>
          <p:cNvCxnSpPr/>
          <p:nvPr userDrawn="1"/>
        </p:nvCxnSpPr>
        <p:spPr>
          <a:xfrm>
            <a:off x="744000" y="4639339"/>
            <a:ext cx="10704000" cy="0"/>
          </a:xfrm>
          <a:prstGeom prst="line">
            <a:avLst/>
          </a:prstGeom>
          <a:ln w="28575">
            <a:solidFill>
              <a:srgbClr val="84B81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F4BA87C8-FE99-424F-BA9F-E4DEA807527E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838201" y="584200"/>
            <a:ext cx="10515599" cy="2566556"/>
          </a:xfr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de-DE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08BB4F58-1CC0-6D44-BBF2-D6EF0AD5B1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9847" y="5910724"/>
            <a:ext cx="10515600" cy="259369"/>
          </a:xfrm>
        </p:spPr>
        <p:txBody>
          <a:bodyPr anchor="ctr" anchorCtr="1"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de-DE" dirty="0"/>
              <a:t>Datum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228FD5C-3FA1-4549-897B-4306FB8CBF09}"/>
              </a:ext>
            </a:extLst>
          </p:cNvPr>
          <p:cNvSpPr txBox="1"/>
          <p:nvPr userDrawn="1"/>
        </p:nvSpPr>
        <p:spPr>
          <a:xfrm>
            <a:off x="838200" y="4876701"/>
            <a:ext cx="10515600" cy="10394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ctr">
              <a:lnSpc>
                <a:spcPts val="2500"/>
              </a:lnSpc>
            </a:pPr>
            <a:r>
              <a:rPr lang="de-DE" sz="1800" dirty="0">
                <a:latin typeface="Akkurat Office" panose="02000503030000020004" pitchFamily="2" charset="0"/>
              </a:rPr>
              <a:t>Pascal Gutjahr</a:t>
            </a:r>
          </a:p>
          <a:p>
            <a:pPr lvl="0" algn="ctr">
              <a:lnSpc>
                <a:spcPts val="2500"/>
              </a:lnSpc>
            </a:pPr>
            <a:r>
              <a:rPr lang="de-DE" sz="1800" dirty="0">
                <a:latin typeface="Akkurat Office" panose="02000503030000020004" pitchFamily="2" charset="0"/>
              </a:rPr>
              <a:t>Experimentelle </a:t>
            </a:r>
            <a:r>
              <a:rPr lang="de-DE" sz="1800">
                <a:latin typeface="Akkurat Office" panose="02000503030000020004" pitchFamily="2" charset="0"/>
              </a:rPr>
              <a:t>Physik 5b</a:t>
            </a:r>
            <a:endParaRPr lang="de-DE" sz="1800" dirty="0">
              <a:latin typeface="Akkurat Office" panose="02000503030000020004" pitchFamily="2" charset="0"/>
            </a:endParaRPr>
          </a:p>
          <a:p>
            <a:pPr lvl="0" algn="ctr">
              <a:lnSpc>
                <a:spcPts val="2500"/>
              </a:lnSpc>
            </a:pPr>
            <a:r>
              <a:rPr lang="de-DE" sz="1800" dirty="0">
                <a:latin typeface="Akkurat Office" panose="02000503030000020004" pitchFamily="2" charset="0"/>
              </a:rPr>
              <a:t>TU Dortmund</a:t>
            </a:r>
          </a:p>
        </p:txBody>
      </p:sp>
    </p:spTree>
    <p:extLst>
      <p:ext uri="{BB962C8B-B14F-4D97-AF65-F5344CB8AC3E}">
        <p14:creationId xmlns:p14="http://schemas.microsoft.com/office/powerpoint/2010/main" val="2726071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54158"/>
            <a:ext cx="5181600" cy="5222806"/>
          </a:xfrm>
        </p:spPr>
        <p:txBody>
          <a:bodyPr/>
          <a:lstStyle>
            <a:lvl1pPr>
              <a:defRPr sz="1800" b="0" i="0">
                <a:latin typeface="Akkurat Office" panose="02000503030000020004" pitchFamily="2" charset="0"/>
              </a:defRPr>
            </a:lvl1pPr>
            <a:lvl2pPr>
              <a:defRPr sz="1600" b="0" i="0">
                <a:latin typeface="Akkurat Office" panose="02000503030000020004" pitchFamily="2" charset="0"/>
              </a:defRPr>
            </a:lvl2pPr>
            <a:lvl3pPr>
              <a:defRPr sz="1400" b="0" i="0">
                <a:latin typeface="Akkurat Office" panose="02000503030000020004" pitchFamily="2" charset="0"/>
              </a:defRPr>
            </a:lvl3pPr>
            <a:lvl4pPr>
              <a:defRPr sz="1400" b="0" i="0">
                <a:latin typeface="Akkurat Office" panose="02000503030000020004" pitchFamily="2" charset="0"/>
              </a:defRPr>
            </a:lvl4pPr>
            <a:lvl5pPr>
              <a:defRPr sz="1400" b="0" i="0">
                <a:latin typeface="Akkurat Office" panose="02000503030000020004" pitchFamily="2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54158"/>
            <a:ext cx="5181600" cy="5222806"/>
          </a:xfrm>
        </p:spPr>
        <p:txBody>
          <a:bodyPr/>
          <a:lstStyle>
            <a:lvl1pPr>
              <a:defRPr sz="1800" b="0" i="0">
                <a:latin typeface="Akkurat Office" panose="02000503030000020004" pitchFamily="2" charset="0"/>
              </a:defRPr>
            </a:lvl1pPr>
            <a:lvl2pPr>
              <a:defRPr sz="1600" b="0" i="0">
                <a:latin typeface="Akkurat Office" panose="02000503030000020004" pitchFamily="2" charset="0"/>
              </a:defRPr>
            </a:lvl2pPr>
            <a:lvl3pPr>
              <a:defRPr sz="1400" b="0" i="0">
                <a:latin typeface="Akkurat Office" panose="02000503030000020004" pitchFamily="2" charset="0"/>
              </a:defRPr>
            </a:lvl3pPr>
            <a:lvl4pPr>
              <a:defRPr sz="1400" b="0" i="0">
                <a:latin typeface="Akkurat Office" panose="02000503030000020004" pitchFamily="2" charset="0"/>
              </a:defRPr>
            </a:lvl4pPr>
            <a:lvl5pPr>
              <a:defRPr sz="1400" b="0" i="0">
                <a:latin typeface="Akkurat Office" panose="02000503030000020004" pitchFamily="2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Akkurat Office" panose="02000503030000020004" pitchFamily="2" charset="0"/>
              </a:defRPr>
            </a:lvl1pPr>
          </a:lstStyle>
          <a:p>
            <a:r>
              <a:rPr lang="de-DE"/>
              <a:t>P. Gutjahr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Akkurat Office" panose="02000503030000020004" pitchFamily="2" charset="0"/>
              </a:defRPr>
            </a:lvl1pPr>
          </a:lstStyle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kkurat Office" panose="02000503030000020004" pitchFamily="2" charset="0"/>
              </a:defRPr>
            </a:lvl1pPr>
          </a:lstStyle>
          <a:p>
            <a:fld id="{EB330871-A1B7-7949-A0D0-04D6DEDBF5AA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CEEA269A-5BB3-E741-8A92-3B16833D58CB}"/>
              </a:ext>
            </a:extLst>
          </p:cNvPr>
          <p:cNvCxnSpPr>
            <a:cxnSpLocks/>
          </p:cNvCxnSpPr>
          <p:nvPr userDrawn="1"/>
        </p:nvCxnSpPr>
        <p:spPr>
          <a:xfrm>
            <a:off x="171939" y="482601"/>
            <a:ext cx="11879384" cy="0"/>
          </a:xfrm>
          <a:prstGeom prst="line">
            <a:avLst/>
          </a:prstGeom>
          <a:ln w="6350">
            <a:solidFill>
              <a:schemeClr val="tx1">
                <a:alpha val="6022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56CBB590-881F-3740-BC06-EC62544BF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2602"/>
            <a:ext cx="10515600" cy="471548"/>
          </a:xfrm>
        </p:spPr>
        <p:txBody>
          <a:bodyPr/>
          <a:lstStyle>
            <a:lvl1pPr>
              <a:defRPr sz="2000" b="0" i="0">
                <a:latin typeface="Akkurat Office" panose="02000503030000020004" pitchFamily="2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557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6612" y="1014411"/>
            <a:ext cx="5157787" cy="694961"/>
          </a:xfrm>
        </p:spPr>
        <p:txBody>
          <a:bodyPr anchor="ctr">
            <a:normAutofit/>
          </a:bodyPr>
          <a:lstStyle>
            <a:lvl1pPr marL="0" indent="0">
              <a:buNone/>
              <a:defRPr sz="1800" b="0" i="0">
                <a:latin typeface="Akkurat Office" panose="02000503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709373"/>
            <a:ext cx="5157787" cy="4480291"/>
          </a:xfrm>
        </p:spPr>
        <p:txBody>
          <a:bodyPr/>
          <a:lstStyle>
            <a:lvl1pPr>
              <a:defRPr sz="1800" b="0" i="0">
                <a:latin typeface="Akkurat Office" panose="02000503030000020004" pitchFamily="2" charset="0"/>
              </a:defRPr>
            </a:lvl1pPr>
            <a:lvl2pPr>
              <a:defRPr sz="1600" b="0" i="0">
                <a:latin typeface="Akkurat Office" panose="02000503030000020004" pitchFamily="2" charset="0"/>
              </a:defRPr>
            </a:lvl2pPr>
            <a:lvl3pPr>
              <a:defRPr sz="1400" b="0" i="0">
                <a:latin typeface="Akkurat Office" panose="02000503030000020004" pitchFamily="2" charset="0"/>
              </a:defRPr>
            </a:lvl3pPr>
            <a:lvl4pPr>
              <a:defRPr sz="1400" b="0" i="0">
                <a:latin typeface="Akkurat Office" panose="02000503030000020004" pitchFamily="2" charset="0"/>
              </a:defRPr>
            </a:lvl4pPr>
            <a:lvl5pPr>
              <a:defRPr sz="1400" b="0" i="0">
                <a:latin typeface="Akkurat Office" panose="02000503030000020004" pitchFamily="2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9023" y="1014410"/>
            <a:ext cx="5183188" cy="694962"/>
          </a:xfrm>
        </p:spPr>
        <p:txBody>
          <a:bodyPr anchor="ctr">
            <a:normAutofit/>
          </a:bodyPr>
          <a:lstStyle>
            <a:lvl1pPr marL="0" indent="0">
              <a:buNone/>
              <a:defRPr sz="1800" b="0" i="0">
                <a:latin typeface="Akkurat Office" panose="02000503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747109"/>
            <a:ext cx="5183188" cy="4442554"/>
          </a:xfrm>
        </p:spPr>
        <p:txBody>
          <a:bodyPr/>
          <a:lstStyle>
            <a:lvl1pPr>
              <a:defRPr sz="1800" b="0" i="0">
                <a:latin typeface="Akkurat Office" panose="02000503030000020004" pitchFamily="2" charset="0"/>
              </a:defRPr>
            </a:lvl1pPr>
            <a:lvl2pPr>
              <a:defRPr sz="1600" b="0" i="0">
                <a:latin typeface="Akkurat Office" panose="02000503030000020004" pitchFamily="2" charset="0"/>
              </a:defRPr>
            </a:lvl2pPr>
            <a:lvl3pPr>
              <a:defRPr sz="1400" b="0" i="0">
                <a:latin typeface="Akkurat Office" panose="02000503030000020004" pitchFamily="2" charset="0"/>
              </a:defRPr>
            </a:lvl3pPr>
            <a:lvl4pPr>
              <a:defRPr sz="1400" b="0" i="0">
                <a:latin typeface="Akkurat Office" panose="02000503030000020004" pitchFamily="2" charset="0"/>
              </a:defRPr>
            </a:lvl4pPr>
            <a:lvl5pPr>
              <a:defRPr sz="1400" b="0" i="0">
                <a:latin typeface="Akkurat Office" panose="02000503030000020004" pitchFamily="2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Akkurat Office" panose="02000503030000020004" pitchFamily="2" charset="0"/>
              </a:defRPr>
            </a:lvl1pPr>
          </a:lstStyle>
          <a:p>
            <a:r>
              <a:rPr lang="de-DE"/>
              <a:t>P. Gutjahr</a:t>
            </a:r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Akkurat Office" panose="02000503030000020004" pitchFamily="2" charset="0"/>
              </a:defRPr>
            </a:lvl1pPr>
          </a:lstStyle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kkurat Office" panose="02000503030000020004" pitchFamily="2" charset="0"/>
              </a:defRPr>
            </a:lvl1pPr>
          </a:lstStyle>
          <a:p>
            <a:fld id="{EB330871-A1B7-7949-A0D0-04D6DEDBF5AA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155F8E8B-E618-124E-9E03-FED66671A420}"/>
              </a:ext>
            </a:extLst>
          </p:cNvPr>
          <p:cNvCxnSpPr>
            <a:cxnSpLocks/>
          </p:cNvCxnSpPr>
          <p:nvPr userDrawn="1"/>
        </p:nvCxnSpPr>
        <p:spPr>
          <a:xfrm>
            <a:off x="171939" y="482601"/>
            <a:ext cx="11879384" cy="0"/>
          </a:xfrm>
          <a:prstGeom prst="line">
            <a:avLst/>
          </a:prstGeom>
          <a:ln w="6350">
            <a:solidFill>
              <a:schemeClr val="tx1">
                <a:alpha val="6022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21CE49C2-FD97-874E-8FD9-CD904B987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2602"/>
            <a:ext cx="10515600" cy="471548"/>
          </a:xfrm>
        </p:spPr>
        <p:txBody>
          <a:bodyPr/>
          <a:lstStyle>
            <a:lvl1pPr>
              <a:defRPr sz="2000" b="0" i="0">
                <a:latin typeface="Akkurat Office" panose="02000503030000020004" pitchFamily="2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888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Akkurat Office" panose="02000503030000020004" pitchFamily="2" charset="0"/>
              </a:defRPr>
            </a:lvl1pPr>
          </a:lstStyle>
          <a:p>
            <a:r>
              <a:rPr lang="de-DE"/>
              <a:t>P. Gutjahr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Akkurat Office" panose="02000503030000020004" pitchFamily="2" charset="0"/>
              </a:defRPr>
            </a:lvl1pPr>
          </a:lstStyle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kkurat Office" panose="02000503030000020004" pitchFamily="2" charset="0"/>
              </a:defRPr>
            </a:lvl1pPr>
          </a:lstStyle>
          <a:p>
            <a:fld id="{EB330871-A1B7-7949-A0D0-04D6DEDBF5AA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4BC5FFAC-FA5A-8145-A14F-F084F258F245}"/>
              </a:ext>
            </a:extLst>
          </p:cNvPr>
          <p:cNvCxnSpPr>
            <a:cxnSpLocks/>
          </p:cNvCxnSpPr>
          <p:nvPr userDrawn="1"/>
        </p:nvCxnSpPr>
        <p:spPr>
          <a:xfrm>
            <a:off x="171939" y="482601"/>
            <a:ext cx="11879384" cy="0"/>
          </a:xfrm>
          <a:prstGeom prst="line">
            <a:avLst/>
          </a:prstGeom>
          <a:ln w="6350">
            <a:solidFill>
              <a:schemeClr val="tx1">
                <a:alpha val="6022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3892624D-EF07-F442-9DA9-D36A0F2C1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2602"/>
            <a:ext cx="10515600" cy="471548"/>
          </a:xfrm>
        </p:spPr>
        <p:txBody>
          <a:bodyPr/>
          <a:lstStyle>
            <a:lvl1pPr>
              <a:defRPr sz="2000" b="0" i="0">
                <a:latin typeface="Akkurat Office" panose="02000503030000020004" pitchFamily="2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313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0871-A1B7-7949-A0D0-04D6DEDBF5AA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D62233F3-C71B-FD94-2163-5FF99752E1E6}"/>
              </a:ext>
            </a:extLst>
          </p:cNvPr>
          <p:cNvCxnSpPr>
            <a:cxnSpLocks/>
          </p:cNvCxnSpPr>
          <p:nvPr userDrawn="1"/>
        </p:nvCxnSpPr>
        <p:spPr>
          <a:xfrm>
            <a:off x="171939" y="482601"/>
            <a:ext cx="11879384" cy="0"/>
          </a:xfrm>
          <a:prstGeom prst="line">
            <a:avLst/>
          </a:prstGeom>
          <a:ln w="6350">
            <a:solidFill>
              <a:schemeClr val="tx1">
                <a:alpha val="6022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883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0871-A1B7-7949-A0D0-04D6DEDBF5AA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6CCBF655-3CCA-0D68-4BD6-87D7824C1B58}"/>
              </a:ext>
            </a:extLst>
          </p:cNvPr>
          <p:cNvCxnSpPr>
            <a:cxnSpLocks/>
          </p:cNvCxnSpPr>
          <p:nvPr userDrawn="1"/>
        </p:nvCxnSpPr>
        <p:spPr>
          <a:xfrm>
            <a:off x="171939" y="482601"/>
            <a:ext cx="11879384" cy="0"/>
          </a:xfrm>
          <a:prstGeom prst="line">
            <a:avLst/>
          </a:prstGeom>
          <a:ln w="6350">
            <a:solidFill>
              <a:schemeClr val="tx1">
                <a:alpha val="6022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71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0871-A1B7-7949-A0D0-04D6DEDBF5AA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5BA163B3-DDBD-4183-D142-20C61E49A242}"/>
              </a:ext>
            </a:extLst>
          </p:cNvPr>
          <p:cNvCxnSpPr>
            <a:cxnSpLocks/>
          </p:cNvCxnSpPr>
          <p:nvPr userDrawn="1"/>
        </p:nvCxnSpPr>
        <p:spPr>
          <a:xfrm>
            <a:off x="171939" y="482601"/>
            <a:ext cx="11879384" cy="0"/>
          </a:xfrm>
          <a:prstGeom prst="line">
            <a:avLst/>
          </a:prstGeom>
          <a:ln w="6350">
            <a:solidFill>
              <a:schemeClr val="tx1">
                <a:alpha val="6022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672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0871-A1B7-7949-A0D0-04D6DEDBF5AA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42036E7A-4580-19CC-8135-9CD83FC0413E}"/>
              </a:ext>
            </a:extLst>
          </p:cNvPr>
          <p:cNvCxnSpPr>
            <a:cxnSpLocks/>
          </p:cNvCxnSpPr>
          <p:nvPr userDrawn="1"/>
        </p:nvCxnSpPr>
        <p:spPr>
          <a:xfrm>
            <a:off x="171939" y="482601"/>
            <a:ext cx="11879384" cy="0"/>
          </a:xfrm>
          <a:prstGeom prst="line">
            <a:avLst/>
          </a:prstGeom>
          <a:ln w="6350">
            <a:solidFill>
              <a:schemeClr val="tx1">
                <a:alpha val="6022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56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0871-A1B7-7949-A0D0-04D6DEDBF5AA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F6E13991-3913-4D2D-1207-FA693475BB90}"/>
              </a:ext>
            </a:extLst>
          </p:cNvPr>
          <p:cNvCxnSpPr>
            <a:cxnSpLocks/>
          </p:cNvCxnSpPr>
          <p:nvPr userDrawn="1"/>
        </p:nvCxnSpPr>
        <p:spPr>
          <a:xfrm>
            <a:off x="171939" y="482601"/>
            <a:ext cx="11879384" cy="0"/>
          </a:xfrm>
          <a:prstGeom prst="line">
            <a:avLst/>
          </a:prstGeom>
          <a:ln w="6350">
            <a:solidFill>
              <a:schemeClr val="tx1">
                <a:alpha val="6022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441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0871-A1B7-7949-A0D0-04D6DEDBF5AA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73939C8C-579D-6E26-6609-3F839E9288D2}"/>
              </a:ext>
            </a:extLst>
          </p:cNvPr>
          <p:cNvCxnSpPr>
            <a:cxnSpLocks/>
          </p:cNvCxnSpPr>
          <p:nvPr userDrawn="1"/>
        </p:nvCxnSpPr>
        <p:spPr>
          <a:xfrm>
            <a:off x="171939" y="482601"/>
            <a:ext cx="11879384" cy="0"/>
          </a:xfrm>
          <a:prstGeom prst="line">
            <a:avLst/>
          </a:prstGeom>
          <a:ln w="6350">
            <a:solidFill>
              <a:schemeClr val="tx1">
                <a:alpha val="6022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190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0871-A1B7-7949-A0D0-04D6DEDBF5AA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8764C357-CF88-215C-ABD4-FCBDD7CA6F22}"/>
              </a:ext>
            </a:extLst>
          </p:cNvPr>
          <p:cNvCxnSpPr>
            <a:cxnSpLocks/>
          </p:cNvCxnSpPr>
          <p:nvPr userDrawn="1"/>
        </p:nvCxnSpPr>
        <p:spPr>
          <a:xfrm>
            <a:off x="171939" y="482601"/>
            <a:ext cx="11879384" cy="0"/>
          </a:xfrm>
          <a:prstGeom prst="line">
            <a:avLst/>
          </a:prstGeom>
          <a:ln w="6350">
            <a:solidFill>
              <a:schemeClr val="tx1">
                <a:alpha val="6022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37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P. Gutjahr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30871-A1B7-7949-A0D0-04D6DEDBF5AA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7F9B97EA-41DA-9B7C-D3F7-68E5CFBDC458}"/>
              </a:ext>
            </a:extLst>
          </p:cNvPr>
          <p:cNvCxnSpPr>
            <a:cxnSpLocks/>
          </p:cNvCxnSpPr>
          <p:nvPr userDrawn="1"/>
        </p:nvCxnSpPr>
        <p:spPr>
          <a:xfrm>
            <a:off x="171939" y="482601"/>
            <a:ext cx="11879384" cy="0"/>
          </a:xfrm>
          <a:prstGeom prst="line">
            <a:avLst/>
          </a:prstGeom>
          <a:ln w="6350">
            <a:solidFill>
              <a:schemeClr val="tx1">
                <a:alpha val="6022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949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P. Gutjahr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30871-A1B7-7949-A0D0-04D6DEDBF5A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9872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64" r:id="rId13"/>
    <p:sldLayoutId id="2147483665" r:id="rId14"/>
    <p:sldLayoutId id="2147483666" r:id="rId15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71A520-7DAB-5746-BC48-5615422FCE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92AF65D-28D0-4749-9FE8-D76B22AF89F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C30C068-3B9D-BE4E-8143-449487029A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970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Macintosh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Akkurat Office</vt:lpstr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Pascal Gutjahr</dc:creator>
  <cp:lastModifiedBy>Pascal Gutjahr</cp:lastModifiedBy>
  <cp:revision>35</cp:revision>
  <dcterms:created xsi:type="dcterms:W3CDTF">2022-02-22T09:57:04Z</dcterms:created>
  <dcterms:modified xsi:type="dcterms:W3CDTF">2022-09-20T16:26:36Z</dcterms:modified>
</cp:coreProperties>
</file>