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B841"/>
    <a:srgbClr val="172C51"/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1"/>
    <p:restoredTop sz="96234"/>
  </p:normalViewPr>
  <p:slideViewPr>
    <p:cSldViewPr snapToGrid="0">
      <p:cViewPr varScale="1">
        <p:scale>
          <a:sx n="125" d="100"/>
          <a:sy n="125" d="100"/>
        </p:scale>
        <p:origin x="336" y="168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09.07.24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July</a:t>
            </a:r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9, 2024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2797-C4E9-EBFB-781A-245C4697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Muon flux at surface – old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24FC-296F-2F59-B9AA-7CC3A0A8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4848-2707-4944-28B7-A6A55D81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AD872-3CE5-39C7-7648-14304441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6887" r="1554"/>
          <a:stretch/>
        </p:blipFill>
        <p:spPr>
          <a:xfrm>
            <a:off x="6012360" y="1494612"/>
            <a:ext cx="6124292" cy="4669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3904DC-0488-7BDE-B4A9-8D0224472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55" r="1244"/>
          <a:stretch/>
        </p:blipFill>
        <p:spPr>
          <a:xfrm>
            <a:off x="0" y="1494612"/>
            <a:ext cx="6124293" cy="4706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895AE0-D004-FA61-A56C-829A06BE7520}"/>
              </a:ext>
            </a:extLst>
          </p:cNvPr>
          <p:cNvSpPr txBox="1"/>
          <p:nvPr/>
        </p:nvSpPr>
        <p:spPr>
          <a:xfrm>
            <a:off x="8453846" y="1262986"/>
            <a:ext cx="19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plot from last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59BC1C-2F23-8F35-C509-F734FDABC2A2}"/>
              </a:ext>
            </a:extLst>
          </p:cNvPr>
          <p:cNvSpPr txBox="1"/>
          <p:nvPr/>
        </p:nvSpPr>
        <p:spPr>
          <a:xfrm>
            <a:off x="2209800" y="1262986"/>
            <a:ext cx="25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full high-energy statistics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17F041-3850-4284-FB42-1E1716330A75}"/>
              </a:ext>
            </a:extLst>
          </p:cNvPr>
          <p:cNvSpPr/>
          <p:nvPr/>
        </p:nvSpPr>
        <p:spPr>
          <a:xfrm>
            <a:off x="4814389" y="5193211"/>
            <a:ext cx="1126851" cy="496389"/>
          </a:xfrm>
          <a:prstGeom prst="ellipse">
            <a:avLst/>
          </a:prstGeom>
          <a:noFill/>
          <a:ln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687F4-2892-406E-B9F1-012CB76FB406}"/>
              </a:ext>
            </a:extLst>
          </p:cNvPr>
          <p:cNvSpPr txBox="1"/>
          <p:nvPr/>
        </p:nvSpPr>
        <p:spPr>
          <a:xfrm>
            <a:off x="5214119" y="5902408"/>
            <a:ext cx="10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statistics?</a:t>
            </a:r>
          </a:p>
        </p:txBody>
      </p:sp>
    </p:spTree>
    <p:extLst>
      <p:ext uri="{BB962C8B-B14F-4D97-AF65-F5344CB8AC3E}">
        <p14:creationId xmlns:p14="http://schemas.microsoft.com/office/powerpoint/2010/main" val="2270684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2797-C4E9-EBFB-781A-245C46978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Muon flux at surface – old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124FC-296F-2F59-B9AA-7CC3A0A83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4848-2707-4944-28B7-A6A55D81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3904DC-0488-7BDE-B4A9-8D0224472D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55" r="1244"/>
          <a:stretch/>
        </p:blipFill>
        <p:spPr>
          <a:xfrm>
            <a:off x="0" y="1494612"/>
            <a:ext cx="6124293" cy="47061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59BC1C-2F23-8F35-C509-F734FDABC2A2}"/>
              </a:ext>
            </a:extLst>
          </p:cNvPr>
          <p:cNvSpPr txBox="1"/>
          <p:nvPr/>
        </p:nvSpPr>
        <p:spPr>
          <a:xfrm>
            <a:off x="2209800" y="1262986"/>
            <a:ext cx="2511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full high-energy statistics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17F041-3850-4284-FB42-1E1716330A75}"/>
              </a:ext>
            </a:extLst>
          </p:cNvPr>
          <p:cNvSpPr/>
          <p:nvPr/>
        </p:nvSpPr>
        <p:spPr>
          <a:xfrm>
            <a:off x="4814389" y="5193211"/>
            <a:ext cx="1126851" cy="496389"/>
          </a:xfrm>
          <a:prstGeom prst="ellipse">
            <a:avLst/>
          </a:prstGeom>
          <a:noFill/>
          <a:ln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C687F4-2892-406E-B9F1-012CB76FB406}"/>
              </a:ext>
            </a:extLst>
          </p:cNvPr>
          <p:cNvSpPr txBox="1"/>
          <p:nvPr/>
        </p:nvSpPr>
        <p:spPr>
          <a:xfrm>
            <a:off x="5214119" y="5902408"/>
            <a:ext cx="1096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74B842"/>
                </a:solidFill>
              </a:rPr>
              <a:t>statistics?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EF070-F6B8-67A0-0514-47D0CE038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260" y="2099274"/>
            <a:ext cx="5207000" cy="3987800"/>
          </a:xfrm>
          <a:prstGeom prst="rect">
            <a:avLst/>
          </a:prstGeom>
        </p:spPr>
      </p:pic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A4DCD73-9977-F9B3-2B7A-4D318FCB90F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6310445" y="4937760"/>
            <a:ext cx="628835" cy="1149314"/>
          </a:xfrm>
          <a:prstGeom prst="bentConnector2">
            <a:avLst/>
          </a:prstGeom>
          <a:ln>
            <a:solidFill>
              <a:srgbClr val="74B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E3AD35-004B-B030-D5E8-73E91BD69C1B}"/>
              </a:ext>
            </a:extLst>
          </p:cNvPr>
          <p:cNvCxnSpPr/>
          <p:nvPr/>
        </p:nvCxnSpPr>
        <p:spPr>
          <a:xfrm flipV="1">
            <a:off x="9804400" y="4093174"/>
            <a:ext cx="0" cy="149482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707937-F955-4C6A-E069-F9B79AC38E83}"/>
              </a:ext>
            </a:extLst>
          </p:cNvPr>
          <p:cNvCxnSpPr/>
          <p:nvPr/>
        </p:nvCxnSpPr>
        <p:spPr>
          <a:xfrm flipV="1">
            <a:off x="10383520" y="4103334"/>
            <a:ext cx="0" cy="149482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6915384-6C18-09E8-ACD4-8395FE3B9C93}"/>
              </a:ext>
            </a:extLst>
          </p:cNvPr>
          <p:cNvSpPr/>
          <p:nvPr/>
        </p:nvSpPr>
        <p:spPr>
          <a:xfrm>
            <a:off x="6858000" y="4277360"/>
            <a:ext cx="3525520" cy="5835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C41C89-2E7F-F874-CD43-6DC54C252C0B}"/>
              </a:ext>
            </a:extLst>
          </p:cNvPr>
          <p:cNvCxnSpPr>
            <a:cxnSpLocks/>
          </p:cNvCxnSpPr>
          <p:nvPr/>
        </p:nvCxnSpPr>
        <p:spPr>
          <a:xfrm flipH="1" flipV="1">
            <a:off x="10627360" y="5034933"/>
            <a:ext cx="726440" cy="553067"/>
          </a:xfrm>
          <a:prstGeom prst="line">
            <a:avLst/>
          </a:prstGeom>
          <a:ln w="9525">
            <a:solidFill>
              <a:srgbClr val="74B84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6497C4D-8819-9951-948D-29A82E3CB5F7}"/>
              </a:ext>
            </a:extLst>
          </p:cNvPr>
          <p:cNvSpPr/>
          <p:nvPr/>
        </p:nvSpPr>
        <p:spPr>
          <a:xfrm>
            <a:off x="10530840" y="4984132"/>
            <a:ext cx="822960" cy="654667"/>
          </a:xfrm>
          <a:prstGeom prst="roundRect">
            <a:avLst/>
          </a:prstGeom>
          <a:solidFill>
            <a:srgbClr val="73B841">
              <a:alpha val="38042"/>
            </a:srgbClr>
          </a:solidFill>
          <a:ln>
            <a:solidFill>
              <a:srgbClr val="73B841">
                <a:alpha val="2902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56AD8A-1DA9-E875-036A-249CC74BC512}"/>
              </a:ext>
            </a:extLst>
          </p:cNvPr>
          <p:cNvSpPr txBox="1"/>
          <p:nvPr/>
        </p:nvSpPr>
        <p:spPr>
          <a:xfrm>
            <a:off x="9026561" y="6180791"/>
            <a:ext cx="2883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74B842"/>
                </a:solidFill>
              </a:rPr>
              <a:t>not enough high-energy showers simulated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31AB2A-AF75-48CA-C9C4-50C5C3BA3488}"/>
              </a:ext>
            </a:extLst>
          </p:cNvPr>
          <p:cNvCxnSpPr>
            <a:stCxn id="30" idx="0"/>
          </p:cNvCxnSpPr>
          <p:nvPr/>
        </p:nvCxnSpPr>
        <p:spPr>
          <a:xfrm flipV="1">
            <a:off x="10468559" y="5704117"/>
            <a:ext cx="158801" cy="476674"/>
          </a:xfrm>
          <a:prstGeom prst="straightConnector1">
            <a:avLst/>
          </a:prstGeom>
          <a:ln>
            <a:solidFill>
              <a:srgbClr val="73B8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5EDDC-9A82-161E-33AE-D89906C9DAC7}"/>
              </a:ext>
            </a:extLst>
          </p:cNvPr>
          <p:cNvCxnSpPr/>
          <p:nvPr/>
        </p:nvCxnSpPr>
        <p:spPr>
          <a:xfrm flipV="1">
            <a:off x="7705165" y="5650329"/>
            <a:ext cx="0" cy="3829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ABDD4C-2C09-BB6C-7747-0AC8B396C373}"/>
              </a:ext>
            </a:extLst>
          </p:cNvPr>
          <p:cNvSpPr txBox="1"/>
          <p:nvPr/>
        </p:nvSpPr>
        <p:spPr>
          <a:xfrm>
            <a:off x="7355241" y="5970654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273 GeV</a:t>
            </a:r>
            <a:br>
              <a:rPr lang="en-DE" sz="1200" dirty="0"/>
            </a:br>
            <a:r>
              <a:rPr lang="en-DE" sz="1200" dirty="0"/>
              <a:t>(ecuts)</a:t>
            </a:r>
          </a:p>
        </p:txBody>
      </p:sp>
    </p:spTree>
    <p:extLst>
      <p:ext uri="{BB962C8B-B14F-4D97-AF65-F5344CB8AC3E}">
        <p14:creationId xmlns:p14="http://schemas.microsoft.com/office/powerpoint/2010/main" val="137658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66B9-09E6-DF98-0414-F6202490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Number of muons per shower at surface – old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5C068-1F42-5A7B-9CE1-CE12474B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C615A-4932-E173-E8E8-A3593108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114E3-E080-F606-0622-637DCFD9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78DBF-F03C-54C6-3697-87C0A9E5D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985" y="1524794"/>
            <a:ext cx="5334000" cy="401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E0CED5-5101-F2D0-7599-53E58501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15" y="1524794"/>
            <a:ext cx="5207000" cy="39878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6412A2B-0D8E-4F09-8C3E-EA2185AD40CB}"/>
              </a:ext>
            </a:extLst>
          </p:cNvPr>
          <p:cNvSpPr/>
          <p:nvPr/>
        </p:nvSpPr>
        <p:spPr>
          <a:xfrm>
            <a:off x="1293223" y="4101737"/>
            <a:ext cx="313508" cy="1231469"/>
          </a:xfrm>
          <a:prstGeom prst="roundRect">
            <a:avLst/>
          </a:prstGeom>
          <a:solidFill>
            <a:srgbClr val="C00000">
              <a:alpha val="54000"/>
            </a:srgbClr>
          </a:solidFill>
          <a:ln>
            <a:solidFill>
              <a:srgbClr val="172C51">
                <a:alpha val="22745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5E6112-DEEF-88E2-3336-D73489298FB7}"/>
              </a:ext>
            </a:extLst>
          </p:cNvPr>
          <p:cNvSpPr txBox="1"/>
          <p:nvPr/>
        </p:nvSpPr>
        <p:spPr>
          <a:xfrm>
            <a:off x="538480" y="5691981"/>
            <a:ext cx="49176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solidFill>
                  <a:srgbClr val="C00000"/>
                </a:solidFill>
              </a:rPr>
              <a:t>10 events with primary energy &gt; 1e10 GeV have only one muon at surface?!</a:t>
            </a:r>
            <a:br>
              <a:rPr lang="en-DE" sz="1200" dirty="0">
                <a:solidFill>
                  <a:srgbClr val="C00000"/>
                </a:solidFill>
              </a:rPr>
            </a:br>
            <a:r>
              <a:rPr lang="en-DE" sz="1200" dirty="0">
                <a:solidFill>
                  <a:srgbClr val="C00000"/>
                </a:solidFill>
              </a:rPr>
              <a:t>(15 events have 0 muons at surface)</a:t>
            </a:r>
          </a:p>
        </p:txBody>
      </p:sp>
    </p:spTree>
    <p:extLst>
      <p:ext uri="{BB962C8B-B14F-4D97-AF65-F5344CB8AC3E}">
        <p14:creationId xmlns:p14="http://schemas.microsoft.com/office/powerpoint/2010/main" val="394231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89F4-B031-B141-58E4-C7F65D30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No muons at surface – old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16F16-FC67-3552-5C21-DC6F58E9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79DA8-2F53-7E3A-BE8F-0E427920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91F21A-45EB-4843-C81D-54737057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150"/>
            <a:ext cx="5207000" cy="3949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0507E3-7516-02D7-F42E-EC084E81C0A7}"/>
              </a:ext>
            </a:extLst>
          </p:cNvPr>
          <p:cNvSpPr txBox="1"/>
          <p:nvPr/>
        </p:nvSpPr>
        <p:spPr>
          <a:xfrm>
            <a:off x="2936428" y="5699590"/>
            <a:ext cx="29336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accent6"/>
                </a:solidFill>
              </a:rPr>
              <a:t>no muons for very horizontal showers</a:t>
            </a:r>
          </a:p>
          <a:p>
            <a:r>
              <a:rPr lang="en-DE" sz="1400" dirty="0">
                <a:solidFill>
                  <a:schemeClr val="accent6"/>
                </a:solidFill>
              </a:rPr>
              <a:t>at high energies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3E644-18E0-BB38-0EC8-44264C68FB3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403240" y="5002306"/>
            <a:ext cx="437701" cy="697284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7B10F0-61D4-A2CD-ED18-4D962399D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294" y="916270"/>
            <a:ext cx="4588436" cy="34302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BA8A-032B-93AD-72C5-4024AF895EB7}"/>
              </a:ext>
            </a:extLst>
          </p:cNvPr>
          <p:cNvSpPr txBox="1"/>
          <p:nvPr/>
        </p:nvSpPr>
        <p:spPr>
          <a:xfrm>
            <a:off x="7516906" y="13449"/>
            <a:ext cx="32123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>
                <a:solidFill>
                  <a:schemeClr val="accent6"/>
                </a:solidFill>
              </a:rPr>
              <a:t>most events without any muon at surface</a:t>
            </a:r>
          </a:p>
          <a:p>
            <a:r>
              <a:rPr lang="en-DE" sz="1400" dirty="0">
                <a:solidFill>
                  <a:schemeClr val="accent6"/>
                </a:solidFill>
              </a:rPr>
              <a:t>are low-energetic (E_primary &lt; 1e4 GeV)</a:t>
            </a:r>
            <a:br>
              <a:rPr lang="en-DE" sz="1400" dirty="0">
                <a:solidFill>
                  <a:schemeClr val="accent6"/>
                </a:solidFill>
              </a:rPr>
            </a:br>
            <a:r>
              <a:rPr lang="en-DE" sz="1400" dirty="0">
                <a:solidFill>
                  <a:schemeClr val="accent6"/>
                </a:solidFill>
                <a:sym typeface="Wingdings" pitchFamily="2" charset="2"/>
              </a:rPr>
              <a:t> muons are removed by ecuts</a:t>
            </a:r>
            <a:endParaRPr lang="en-DE" sz="1400" dirty="0">
              <a:solidFill>
                <a:schemeClr val="accent6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E45CD7-645F-9DCD-73D7-39D5106ED41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123083" y="752113"/>
            <a:ext cx="141941" cy="10094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D80D74-88C7-8D28-FA29-399783B4213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9123083" y="752113"/>
            <a:ext cx="1029446" cy="35167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BED9E33-215B-E1B6-7573-25A8D30C0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950" y="4370049"/>
            <a:ext cx="3074027" cy="2365795"/>
          </a:xfrm>
          <a:prstGeom prst="rect">
            <a:avLst/>
          </a:prstGeom>
        </p:spPr>
      </p:pic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416F3F39-6B53-D009-E9B0-543DA3BE6EA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840941" y="4625788"/>
            <a:ext cx="1481009" cy="927159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BB5D88-FDF2-745D-21FF-297A8BF6FCAD}"/>
              </a:ext>
            </a:extLst>
          </p:cNvPr>
          <p:cNvSpPr txBox="1"/>
          <p:nvPr/>
        </p:nvSpPr>
        <p:spPr>
          <a:xfrm>
            <a:off x="9369849" y="5582667"/>
            <a:ext cx="27188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400" dirty="0"/>
              <a:t>single muons of high-energetic </a:t>
            </a:r>
          </a:p>
          <a:p>
            <a:r>
              <a:rPr lang="en-DE" sz="1400" dirty="0"/>
              <a:t>primary showers are low-energetic</a:t>
            </a:r>
          </a:p>
        </p:txBody>
      </p:sp>
    </p:spTree>
    <p:extLst>
      <p:ext uri="{BB962C8B-B14F-4D97-AF65-F5344CB8AC3E}">
        <p14:creationId xmlns:p14="http://schemas.microsoft.com/office/powerpoint/2010/main" val="187247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AC2F6-0FE1-BE95-7A2E-9A3DC0F8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Number of muons per shower – new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6D91D-84F4-F17F-BCFF-02E3E5DAE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B872F-5975-C197-B198-4BF4D5FA3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64C7B-9059-27E4-FFE2-3A974DC8A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8" y="1542676"/>
            <a:ext cx="5334000" cy="398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328738-D808-F6AA-3362-20FF6C277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485" y="1561726"/>
            <a:ext cx="5283200" cy="394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CCF4D9-A99D-DFE0-B300-2D2C3F214A8E}"/>
              </a:ext>
            </a:extLst>
          </p:cNvPr>
          <p:cNvSpPr txBox="1"/>
          <p:nvPr/>
        </p:nvSpPr>
        <p:spPr>
          <a:xfrm>
            <a:off x="4950515" y="5965712"/>
            <a:ext cx="2683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all muons E &lt; 1e4 GeV are </a:t>
            </a:r>
          </a:p>
          <a:p>
            <a:r>
              <a:rPr lang="en-DE" dirty="0"/>
              <a:t>removed while processing</a:t>
            </a:r>
          </a:p>
        </p:txBody>
      </p:sp>
    </p:spTree>
    <p:extLst>
      <p:ext uri="{BB962C8B-B14F-4D97-AF65-F5344CB8AC3E}">
        <p14:creationId xmlns:p14="http://schemas.microsoft.com/office/powerpoint/2010/main" val="283297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6698-3F49-38A0-038C-313CFCDB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Different seasons – old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F71B-0F66-C94D-4FCD-98411236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828B3-1B00-0CFD-5DF0-0EF41107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120DD0-F73E-0B6A-AFE0-2E72B20C87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51"/>
          <a:stretch/>
        </p:blipFill>
        <p:spPr>
          <a:xfrm>
            <a:off x="313508" y="1867989"/>
            <a:ext cx="5626100" cy="41563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9DF855-3006-91E3-D4E1-4BD9C18DAC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51"/>
          <a:stretch/>
        </p:blipFill>
        <p:spPr>
          <a:xfrm>
            <a:off x="6096000" y="1867989"/>
            <a:ext cx="5626100" cy="41563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555D4D-2259-FE70-A3E0-60F8E2281190}"/>
              </a:ext>
            </a:extLst>
          </p:cNvPr>
          <p:cNvSpPr txBox="1"/>
          <p:nvPr/>
        </p:nvSpPr>
        <p:spPr>
          <a:xfrm>
            <a:off x="2672170" y="1532401"/>
            <a:ext cx="90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January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6C055C-C5E5-4C43-EC82-6BDDFEC2AD04}"/>
              </a:ext>
            </a:extLst>
          </p:cNvPr>
          <p:cNvSpPr txBox="1"/>
          <p:nvPr/>
        </p:nvSpPr>
        <p:spPr>
          <a:xfrm>
            <a:off x="8898164" y="1534024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Full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8518E-3918-CE85-BF45-D9C4D9B15C35}"/>
              </a:ext>
            </a:extLst>
          </p:cNvPr>
          <p:cNvSpPr txBox="1"/>
          <p:nvPr/>
        </p:nvSpPr>
        <p:spPr>
          <a:xfrm>
            <a:off x="3860800" y="6356350"/>
            <a:ext cx="5382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6"/>
                </a:solidFill>
              </a:rPr>
              <a:t>maybe there is an offset between MCEq and CORSIKA?!</a:t>
            </a:r>
          </a:p>
        </p:txBody>
      </p:sp>
    </p:spTree>
    <p:extLst>
      <p:ext uri="{BB962C8B-B14F-4D97-AF65-F5344CB8AC3E}">
        <p14:creationId xmlns:p14="http://schemas.microsoft.com/office/powerpoint/2010/main" val="249229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6520-289D-BC10-6FA2-5D54730F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480" y="2686685"/>
            <a:ext cx="11508010" cy="742315"/>
          </a:xfrm>
        </p:spPr>
        <p:txBody>
          <a:bodyPr/>
          <a:lstStyle/>
          <a:p>
            <a:r>
              <a:rPr lang="en-DE" dirty="0"/>
              <a:t>…I’m so stupid…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80859-2397-A0D1-17D4-F5F49030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D3F34-FDF8-F90E-167B-302714CD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8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52890-5F7E-AC20-E0BA-9EF51EBF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For the calculation, I used the bin edges and not the bin mids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7C33B-8D73-51F6-DB53-43BB3F039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18E88-2358-E6D4-18F9-D4B64FC1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7BEDD0-B834-465D-BB80-73C71A5DB1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984" r="879"/>
          <a:stretch/>
        </p:blipFill>
        <p:spPr>
          <a:xfrm>
            <a:off x="130628" y="1737360"/>
            <a:ext cx="4950823" cy="37047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1F0B1-3E1B-7521-9029-0F29C3D196AC}"/>
              </a:ext>
            </a:extLst>
          </p:cNvPr>
          <p:cNvSpPr txBox="1"/>
          <p:nvPr/>
        </p:nvSpPr>
        <p:spPr>
          <a:xfrm>
            <a:off x="2209800" y="1432550"/>
            <a:ext cx="123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old dataset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9F22A8-E438-42C7-B1D9-E595620AE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199" r="34"/>
          <a:stretch/>
        </p:blipFill>
        <p:spPr>
          <a:xfrm>
            <a:off x="6632120" y="1737360"/>
            <a:ext cx="4950824" cy="37047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DF2C5C-3A4B-FC3C-796F-7A49CAD5A16D}"/>
              </a:ext>
            </a:extLst>
          </p:cNvPr>
          <p:cNvSpPr txBox="1"/>
          <p:nvPr/>
        </p:nvSpPr>
        <p:spPr>
          <a:xfrm>
            <a:off x="8752122" y="1368028"/>
            <a:ext cx="133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new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DF2F6-A6FD-2157-1D0A-2BC3A4452F8F}"/>
              </a:ext>
            </a:extLst>
          </p:cNvPr>
          <p:cNvSpPr txBox="1"/>
          <p:nvPr/>
        </p:nvSpPr>
        <p:spPr>
          <a:xfrm>
            <a:off x="4958081" y="3846974"/>
            <a:ext cx="741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4000" dirty="0">
                <a:solidFill>
                  <a:srgbClr val="73B841"/>
                </a:solidFill>
              </a:rPr>
              <a:t>✓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96984-9B87-E629-E8D6-DB6363E517DF}"/>
              </a:ext>
            </a:extLst>
          </p:cNvPr>
          <p:cNvSpPr txBox="1"/>
          <p:nvPr/>
        </p:nvSpPr>
        <p:spPr>
          <a:xfrm>
            <a:off x="11460480" y="3846974"/>
            <a:ext cx="4074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>
                <a:solidFill>
                  <a:srgbClr val="C0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8431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18952</TotalTime>
  <Words>269</Words>
  <Application>Microsoft Macintosh PowerPoint</Application>
  <PresentationFormat>Widescreen</PresentationFormat>
  <Paragraphs>53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Akkurat-Bold</vt:lpstr>
      <vt:lpstr>Arial</vt:lpstr>
      <vt:lpstr>Calibri</vt:lpstr>
      <vt:lpstr>Calibri Light</vt:lpstr>
      <vt:lpstr>Wingdings</vt:lpstr>
      <vt:lpstr>Office</vt:lpstr>
      <vt:lpstr>Measuring the prompt component of the atmospheric muon flux  Pascal Gutjahr </vt:lpstr>
      <vt:lpstr>Muon flux at surface – old dataset</vt:lpstr>
      <vt:lpstr>Muon flux at surface – old dataset</vt:lpstr>
      <vt:lpstr>Number of muons per shower at surface – old dataset</vt:lpstr>
      <vt:lpstr>No muons at surface – old dataset</vt:lpstr>
      <vt:lpstr>Number of muons per shower – new dataset</vt:lpstr>
      <vt:lpstr>Different seasons – old dataset</vt:lpstr>
      <vt:lpstr>…I’m so stupid…</vt:lpstr>
      <vt:lpstr>For the calculation, I used the bin edges and not the bin mids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317</cp:revision>
  <cp:lastPrinted>2024-03-17T23:23:36Z</cp:lastPrinted>
  <dcterms:created xsi:type="dcterms:W3CDTF">2023-09-19T10:10:31Z</dcterms:created>
  <dcterms:modified xsi:type="dcterms:W3CDTF">2024-07-09T19:54:07Z</dcterms:modified>
</cp:coreProperties>
</file>