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8" r:id="rId2"/>
    <p:sldId id="267" r:id="rId3"/>
    <p:sldId id="259" r:id="rId4"/>
    <p:sldId id="261" r:id="rId5"/>
    <p:sldId id="262" r:id="rId6"/>
    <p:sldId id="263" r:id="rId7"/>
    <p:sldId id="266" r:id="rId8"/>
    <p:sldId id="264" r:id="rId9"/>
    <p:sldId id="265" r:id="rId10"/>
    <p:sldId id="268" r:id="rId11"/>
    <p:sldId id="270" r:id="rId12"/>
    <p:sldId id="269" r:id="rId13"/>
    <p:sldId id="272" r:id="rId14"/>
    <p:sldId id="271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7"/>
    <p:restoredTop sz="96234"/>
  </p:normalViewPr>
  <p:slideViewPr>
    <p:cSldViewPr snapToGrid="0">
      <p:cViewPr varScale="1">
        <p:scale>
          <a:sx n="106" d="100"/>
          <a:sy n="106" d="100"/>
        </p:scale>
        <p:origin x="184" y="584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11.07.24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Measuring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component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of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the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atmospheric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</a:t>
            </a: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flux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July</a:t>
            </a:r>
            <a:r>
              <a:rPr lang="de-DE" sz="2800" b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12, </a:t>
            </a:r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F7917-6C34-EE5F-E20C-1FFDF16BB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37" y="554906"/>
            <a:ext cx="2925543" cy="1429169"/>
          </a:xfrm>
        </p:spPr>
        <p:txBody>
          <a:bodyPr/>
          <a:lstStyle/>
          <a:p>
            <a:r>
              <a:rPr lang="en-DE" dirty="0"/>
              <a:t>Fits for large binning – new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71D7-DE64-549C-97FE-E2F82BB3F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10CC3-7234-193F-1B2D-72144AC0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40FADA-F134-2430-B5E3-BE7F820EE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533" y="0"/>
            <a:ext cx="8582467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4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8A5-841F-CEA6-DE50-533FB48F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2887778" cy="1601698"/>
          </a:xfrm>
        </p:spPr>
        <p:txBody>
          <a:bodyPr/>
          <a:lstStyle/>
          <a:p>
            <a:r>
              <a:rPr lang="en-DE" dirty="0"/>
              <a:t>Test methods with very large binning – old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4F7EF-2A1C-92F9-D16A-CCD7B11B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F05FB-98C3-1180-E772-826F0D3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E4129-AB2C-897A-6792-B6CE4A78B2DC}"/>
              </a:ext>
            </a:extLst>
          </p:cNvPr>
          <p:cNvSpPr txBox="1"/>
          <p:nvPr/>
        </p:nvSpPr>
        <p:spPr>
          <a:xfrm>
            <a:off x="693622" y="2950234"/>
            <a:ext cx="2887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red line: ~25% offset </a:t>
            </a:r>
          </a:p>
          <a:p>
            <a:pPr marL="285750" indent="-285750">
              <a:buFontTx/>
              <a:buChar char="-"/>
            </a:pPr>
            <a:r>
              <a:rPr lang="en-DE" dirty="0"/>
              <a:t>In Karolin’s analysis there </a:t>
            </a:r>
            <a:br>
              <a:rPr lang="en-DE" dirty="0"/>
            </a:br>
            <a:r>
              <a:rPr lang="en-DE" dirty="0"/>
              <a:t>is also an offset of ~25%</a:t>
            </a:r>
            <a:br>
              <a:rPr lang="en-DE" dirty="0"/>
            </a:br>
            <a:r>
              <a:rPr lang="en-DE" dirty="0"/>
              <a:t>in her final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AFD1A-2B63-1969-CF77-C01558358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7129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3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8A5-841F-CEA6-DE50-533FB48F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2887778" cy="1601698"/>
          </a:xfrm>
        </p:spPr>
        <p:txBody>
          <a:bodyPr/>
          <a:lstStyle/>
          <a:p>
            <a:r>
              <a:rPr lang="en-DE" dirty="0"/>
              <a:t>Test methods with very large binning – old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4F7EF-2A1C-92F9-D16A-CCD7B11B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F05FB-98C3-1180-E772-826F0D3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3E4129-AB2C-897A-6792-B6CE4A78B2DC}"/>
              </a:ext>
            </a:extLst>
          </p:cNvPr>
          <p:cNvSpPr txBox="1"/>
          <p:nvPr/>
        </p:nvSpPr>
        <p:spPr>
          <a:xfrm>
            <a:off x="693622" y="2950234"/>
            <a:ext cx="2887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red line: ~25% offset </a:t>
            </a:r>
          </a:p>
          <a:p>
            <a:pPr marL="285750" indent="-285750">
              <a:buFontTx/>
              <a:buChar char="-"/>
            </a:pPr>
            <a:r>
              <a:rPr lang="en-DE" dirty="0"/>
              <a:t>In Karolin’s analysis there </a:t>
            </a:r>
            <a:br>
              <a:rPr lang="en-DE" dirty="0"/>
            </a:br>
            <a:r>
              <a:rPr lang="en-DE" dirty="0"/>
              <a:t>is also an offset of ~25%</a:t>
            </a:r>
            <a:br>
              <a:rPr lang="en-DE" dirty="0"/>
            </a:br>
            <a:r>
              <a:rPr lang="en-DE" dirty="0"/>
              <a:t>in her final plots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BCCE5B-F6CE-2E27-09C0-E77ABB6E5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-1"/>
            <a:ext cx="8610600" cy="64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562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0B185-B116-0020-7444-722B963F6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2914583" cy="1427580"/>
          </a:xfrm>
        </p:spPr>
        <p:txBody>
          <a:bodyPr/>
          <a:lstStyle/>
          <a:p>
            <a:r>
              <a:rPr lang="en-DE" dirty="0"/>
              <a:t>Fine binning – new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91B1F-040C-B62C-6993-67BCCAF1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DD70A-5B86-CF65-52BA-BE11957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626D8-E08D-0E9C-76A2-2BAFBB7A9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7129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4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419D1-3B19-0BE4-FBEF-7BD74200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61486-996F-D565-E92A-DB5D7B65C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Bin mids seems to be an on-going topic in Dortmund as well </a:t>
            </a:r>
          </a:p>
          <a:p>
            <a:pPr lvl="1"/>
            <a:r>
              <a:rPr lang="en-DE" dirty="0"/>
              <a:t>Others sent a script for bin mids today </a:t>
            </a:r>
            <a:r>
              <a:rPr lang="en-DE" dirty="0">
                <a:sym typeface="Wingdings" pitchFamily="2" charset="2"/>
              </a:rPr>
              <a:t> test their method</a:t>
            </a:r>
          </a:p>
          <a:p>
            <a:r>
              <a:rPr lang="en-DE" dirty="0">
                <a:sym typeface="Wingdings" pitchFamily="2" charset="2"/>
              </a:rPr>
              <a:t>Maybe there is an offset of ~20%  talk again with Karo, what exactly did she observe</a:t>
            </a:r>
          </a:p>
          <a:p>
            <a:r>
              <a:rPr lang="en-DE" dirty="0">
                <a:sym typeface="Wingdings" pitchFamily="2" charset="2"/>
              </a:rPr>
              <a:t>Use other method: instead of evaluating MCEq at a specific energy (bin mid)  integrate MCEq flux for the specific bin</a:t>
            </a:r>
          </a:p>
          <a:p>
            <a:r>
              <a:rPr lang="en-DE" dirty="0">
                <a:sym typeface="Wingdings" pitchFamily="2" charset="2"/>
              </a:rPr>
              <a:t>Calculate an effective area with the current sample and method and test unfolding</a:t>
            </a:r>
          </a:p>
          <a:p>
            <a:pPr lvl="1"/>
            <a:r>
              <a:rPr lang="en-DE" dirty="0">
                <a:sym typeface="Wingdings" pitchFamily="2" charset="2"/>
              </a:rPr>
              <a:t>Start “final” simulation (again)</a:t>
            </a:r>
          </a:p>
          <a:p>
            <a:pPr lvl="1"/>
            <a:r>
              <a:rPr lang="en-DE" dirty="0">
                <a:sym typeface="Wingdings" pitchFamily="2" charset="2"/>
              </a:rPr>
              <a:t>Continue with the analysis / systematics</a:t>
            </a:r>
          </a:p>
          <a:p>
            <a:endParaRPr lang="en-DE" dirty="0">
              <a:sym typeface="Wingdings" pitchFamily="2" charset="2"/>
            </a:endParaRPr>
          </a:p>
          <a:p>
            <a:r>
              <a:rPr lang="en-DE" dirty="0">
                <a:sym typeface="Wingdings" pitchFamily="2" charset="2"/>
              </a:rPr>
              <a:t>Continue on technical review</a:t>
            </a:r>
          </a:p>
          <a:p>
            <a:r>
              <a:rPr lang="en-DE" dirty="0">
                <a:sym typeface="Wingdings" pitchFamily="2" charset="2"/>
              </a:rPr>
              <a:t>Proof-reading of Lars’ master’s thesis  atmospheric neutrinos </a:t>
            </a:r>
          </a:p>
          <a:p>
            <a:r>
              <a:rPr lang="en-DE" dirty="0">
                <a:sym typeface="Wingdings" pitchFamily="2" charset="2"/>
              </a:rPr>
              <a:t>No news from Dennis  text working group leads today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3660-9B48-4F32-A637-CF047002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1604B-DF40-BDC7-D82A-D7A2D01F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1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84CDF-D836-19AC-D0A2-071C9566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MCEq zenith averaged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8DC3E-7698-FCE1-2DD8-4275F8260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92AD7-2FDF-EDE6-6B83-91FD35B4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1E5DD5-4062-C654-B0FA-61FE1695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5B9882-1009-49F7-25FE-282EABE56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785" y="1097141"/>
            <a:ext cx="7637253" cy="562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32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6B70E-87CE-1D39-5BDD-A6F2F880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MCEq flux average calculation – new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7B647-9700-5B2E-0AFB-96DC629D8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4F9DD1-7AC2-3E97-E8B5-FECBC721D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9A4CCBB-6168-7859-6A9C-BD823AE7B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473" y="1107440"/>
            <a:ext cx="7699315" cy="5591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008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F6D7-BAB1-377D-1788-7649E17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2583543" cy="5852449"/>
          </a:xfrm>
        </p:spPr>
        <p:txBody>
          <a:bodyPr/>
          <a:lstStyle/>
          <a:p>
            <a:r>
              <a:rPr lang="en-DE" dirty="0"/>
              <a:t>Fit spectral index of each bin – old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B5904-61BD-BA7F-4C14-088D2907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E5A59-A9CB-62AF-9EF0-AFE5C5C6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338376-9CD6-5AEC-3908-35E5F26CA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543" y="0"/>
            <a:ext cx="8879457" cy="669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9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4409-59F6-8A57-C39B-49D54EBC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Old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295A-F949-AAEE-D3BE-9F40D74D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DAE40-3C02-4D3D-BC9C-3B89350C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94B83F-1ADF-36CC-291C-E338A088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7129386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737C90-4CF1-61C7-0475-F9F2BC602B49}"/>
              </a:ext>
            </a:extLst>
          </p:cNvPr>
          <p:cNvSpPr txBox="1"/>
          <p:nvPr/>
        </p:nvSpPr>
        <p:spPr>
          <a:xfrm>
            <a:off x="517585" y="2432649"/>
            <a:ext cx="2583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- averaged over all zenith </a:t>
            </a:r>
            <a:br>
              <a:rPr lang="en-DE" dirty="0"/>
            </a:br>
            <a:r>
              <a:rPr lang="en-DE" dirty="0"/>
              <a:t>angles  </a:t>
            </a:r>
          </a:p>
        </p:txBody>
      </p:sp>
    </p:spTree>
    <p:extLst>
      <p:ext uri="{BB962C8B-B14F-4D97-AF65-F5344CB8AC3E}">
        <p14:creationId xmlns:p14="http://schemas.microsoft.com/office/powerpoint/2010/main" val="3968512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F6D7-BAB1-377D-1788-7649E175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2583543" cy="5852449"/>
          </a:xfrm>
        </p:spPr>
        <p:txBody>
          <a:bodyPr/>
          <a:lstStyle/>
          <a:p>
            <a:r>
              <a:rPr lang="en-DE" dirty="0"/>
              <a:t>Fit spectral index of each bin – new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B5904-61BD-BA7F-4C14-088D2907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E5A59-A9CB-62AF-9EF0-AFE5C5C6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A09A9E-AD9F-C2B3-1F9A-F7B416500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526" y="-1"/>
            <a:ext cx="8943474" cy="6685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27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18AA3-54C0-ED0A-565B-E79CF198F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New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64BA1-8129-9C41-C2F7-D2E21746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FABCF-0DA0-E35D-7D7F-CDC8AE85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13F025-EA4D-7F6F-32A0-318A132EB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71293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B4710-17E2-5FBE-F9EA-A1AA503452A6}"/>
              </a:ext>
            </a:extLst>
          </p:cNvPr>
          <p:cNvSpPr txBox="1"/>
          <p:nvPr/>
        </p:nvSpPr>
        <p:spPr>
          <a:xfrm>
            <a:off x="517585" y="2432649"/>
            <a:ext cx="2583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- averaged over all zenith </a:t>
            </a:r>
            <a:br>
              <a:rPr lang="en-DE" dirty="0"/>
            </a:br>
            <a:r>
              <a:rPr lang="en-DE" dirty="0"/>
              <a:t>angles  </a:t>
            </a:r>
          </a:p>
        </p:txBody>
      </p:sp>
    </p:spTree>
    <p:extLst>
      <p:ext uri="{BB962C8B-B14F-4D97-AF65-F5344CB8AC3E}">
        <p14:creationId xmlns:p14="http://schemas.microsoft.com/office/powerpoint/2010/main" val="513916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24409-59F6-8A57-C39B-49D54EBC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New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04295A-F949-AAEE-D3BE-9F40D74D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DAE40-3C02-4D3D-BC9C-3B89350C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C98FC0-598A-CA44-E383-4F5D2669D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71293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7FC3E2-8851-FDE1-599F-2F009438176B}"/>
              </a:ext>
            </a:extLst>
          </p:cNvPr>
          <p:cNvSpPr txBox="1"/>
          <p:nvPr/>
        </p:nvSpPr>
        <p:spPr>
          <a:xfrm>
            <a:off x="538480" y="2467154"/>
            <a:ext cx="2913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using min and max zenith </a:t>
            </a:r>
            <a:br>
              <a:rPr lang="en-DE" dirty="0"/>
            </a:br>
            <a:r>
              <a:rPr lang="en-DE" dirty="0"/>
              <a:t>angle per energy bin</a:t>
            </a:r>
          </a:p>
        </p:txBody>
      </p:sp>
    </p:spTree>
    <p:extLst>
      <p:ext uri="{BB962C8B-B14F-4D97-AF65-F5344CB8AC3E}">
        <p14:creationId xmlns:p14="http://schemas.microsoft.com/office/powerpoint/2010/main" val="41509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C8A5-841F-CEA6-DE50-533FB48FA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2887778" cy="1601698"/>
          </a:xfrm>
        </p:spPr>
        <p:txBody>
          <a:bodyPr/>
          <a:lstStyle/>
          <a:p>
            <a:r>
              <a:rPr lang="en-DE" dirty="0"/>
              <a:t>Test methods with very large binning – new simulation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4F7EF-2A1C-92F9-D16A-CCD7B11BC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DF05FB-98C3-1180-E772-826F0D3ED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CD8C1D-D6CB-FC03-9878-AE5FC46C6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0"/>
            <a:ext cx="712938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3E4129-AB2C-897A-6792-B6CE4A78B2DC}"/>
              </a:ext>
            </a:extLst>
          </p:cNvPr>
          <p:cNvSpPr txBox="1"/>
          <p:nvPr/>
        </p:nvSpPr>
        <p:spPr>
          <a:xfrm>
            <a:off x="693622" y="2950234"/>
            <a:ext cx="2887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DE" dirty="0"/>
              <a:t>red line: ~25% offset </a:t>
            </a:r>
          </a:p>
          <a:p>
            <a:pPr marL="285750" indent="-285750">
              <a:buFontTx/>
              <a:buChar char="-"/>
            </a:pPr>
            <a:r>
              <a:rPr lang="en-DE" dirty="0"/>
              <a:t>In Karolin’s analysis there </a:t>
            </a:r>
            <a:br>
              <a:rPr lang="en-DE" dirty="0"/>
            </a:br>
            <a:r>
              <a:rPr lang="en-DE" dirty="0"/>
              <a:t>is also an offset of ~25%</a:t>
            </a:r>
            <a:br>
              <a:rPr lang="en-DE" dirty="0"/>
            </a:br>
            <a:r>
              <a:rPr lang="en-DE" dirty="0"/>
              <a:t>in her final plots</a:t>
            </a:r>
          </a:p>
        </p:txBody>
      </p:sp>
    </p:spTree>
    <p:extLst>
      <p:ext uri="{BB962C8B-B14F-4D97-AF65-F5344CB8AC3E}">
        <p14:creationId xmlns:p14="http://schemas.microsoft.com/office/powerpoint/2010/main" val="269942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16840</TotalTime>
  <Words>417</Words>
  <Application>Microsoft Macintosh PowerPoint</Application>
  <PresentationFormat>Widescreen</PresentationFormat>
  <Paragraphs>65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Akkurat-Bold</vt:lpstr>
      <vt:lpstr>Arial</vt:lpstr>
      <vt:lpstr>Calibri</vt:lpstr>
      <vt:lpstr>Calibri Light</vt:lpstr>
      <vt:lpstr>Wingdings</vt:lpstr>
      <vt:lpstr>Office</vt:lpstr>
      <vt:lpstr>Measuring the prompt component of the atmospheric muon flux  Pascal Gutjahr </vt:lpstr>
      <vt:lpstr>MCEq zenith averaged</vt:lpstr>
      <vt:lpstr>MCEq flux average calculation – new simulation</vt:lpstr>
      <vt:lpstr>Fit spectral index of each bin – old simulation</vt:lpstr>
      <vt:lpstr>Old simulation</vt:lpstr>
      <vt:lpstr>Fit spectral index of each bin – new simulation</vt:lpstr>
      <vt:lpstr>New simulation</vt:lpstr>
      <vt:lpstr>New simulation</vt:lpstr>
      <vt:lpstr>Test methods with very large binning – new simulation</vt:lpstr>
      <vt:lpstr>Fits for large binning – new simulation</vt:lpstr>
      <vt:lpstr>Test methods with very large binning – old simulation</vt:lpstr>
      <vt:lpstr>Test methods with very large binning – old simulation</vt:lpstr>
      <vt:lpstr>Fine binning – new simulation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325</cp:revision>
  <cp:lastPrinted>2024-03-17T23:23:36Z</cp:lastPrinted>
  <dcterms:created xsi:type="dcterms:W3CDTF">2023-09-19T10:10:31Z</dcterms:created>
  <dcterms:modified xsi:type="dcterms:W3CDTF">2024-07-12T17:58:43Z</dcterms:modified>
</cp:coreProperties>
</file>