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2" r:id="rId4"/>
    <p:sldId id="265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3"/>
    <p:restoredTop sz="96234"/>
  </p:normalViewPr>
  <p:slideViewPr>
    <p:cSldViewPr snapToGrid="0">
      <p:cViewPr>
        <p:scale>
          <a:sx n="88" d="100"/>
          <a:sy n="88" d="100"/>
        </p:scale>
        <p:origin x="504" y="976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17.07.24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at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surface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– 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MCEq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vs. CORSIKA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18, 2024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D536-1097-F643-76C1-E313544E1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900459" cy="5339936"/>
          </a:xfrm>
        </p:spPr>
        <p:txBody>
          <a:bodyPr/>
          <a:lstStyle/>
          <a:p>
            <a:r>
              <a:rPr lang="en-DE" dirty="0"/>
              <a:t>Fit spectral index per bin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D2ED8-32E8-6F6C-0EA3-CAEBD104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F4693-AEFF-CCAE-E99A-4D7C2671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1289-3EAC-21AD-B329-0AC594E5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-1"/>
            <a:ext cx="8610600" cy="64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3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1D80-99CE-F48F-15C9-0A9CC4B9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3042920" cy="5854700"/>
          </a:xfrm>
        </p:spPr>
        <p:txBody>
          <a:bodyPr/>
          <a:lstStyle/>
          <a:p>
            <a:r>
              <a:rPr lang="en-DE" dirty="0"/>
              <a:t>Check different bin ”mids”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A930-1CC2-3D2E-9E80-61293AE1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A0F6B-1280-1ECD-68A2-4D1B3AD1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63C77-9DB5-B69E-1EA0-CEFDB1BD2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08392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DD5A0-B5BE-B2AD-EBF1-CD7A397BBB99}"/>
              </a:ext>
            </a:extLst>
          </p:cNvPr>
          <p:cNvSpPr txBox="1"/>
          <p:nvPr/>
        </p:nvSpPr>
        <p:spPr>
          <a:xfrm>
            <a:off x="10665328" y="4048218"/>
            <a:ext cx="163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fitted spectral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6BD52-C1AE-0C26-2795-562B23A05E61}"/>
              </a:ext>
            </a:extLst>
          </p:cNvPr>
          <p:cNvSpPr txBox="1"/>
          <p:nvPr/>
        </p:nvSpPr>
        <p:spPr>
          <a:xfrm>
            <a:off x="10881595" y="4482003"/>
            <a:ext cx="806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fixed 3.7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E9330-8442-D11E-D854-2EA250311744}"/>
              </a:ext>
            </a:extLst>
          </p:cNvPr>
          <p:cNvSpPr txBox="1"/>
          <p:nvPr/>
        </p:nvSpPr>
        <p:spPr>
          <a:xfrm>
            <a:off x="10758399" y="4940674"/>
            <a:ext cx="1408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COG  </a:t>
            </a:r>
            <a:br>
              <a:rPr lang="en-DE" sz="1400" dirty="0"/>
            </a:br>
            <a:r>
              <a:rPr lang="en-DE" sz="1400" dirty="0"/>
              <a:t>(Karolin/Samuel)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B5AA75-1C5E-E11D-5A92-B17BFACEA2D7}"/>
              </a:ext>
            </a:extLst>
          </p:cNvPr>
          <p:cNvCxnSpPr>
            <a:stCxn id="8" idx="1"/>
          </p:cNvCxnSpPr>
          <p:nvPr/>
        </p:nvCxnSpPr>
        <p:spPr>
          <a:xfrm flipH="1">
            <a:off x="10377996" y="4202107"/>
            <a:ext cx="287332" cy="292339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ED7B14-9D34-3715-9735-91E3A65BA94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0530396" y="4635892"/>
            <a:ext cx="351199" cy="10954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879761-D2A7-F46E-3593-30F8831846A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0449017" y="4804149"/>
            <a:ext cx="309382" cy="398135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51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F3BC-AC78-B188-17AD-D29ACB81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3042920" cy="5991225"/>
          </a:xfrm>
        </p:spPr>
        <p:txBody>
          <a:bodyPr/>
          <a:lstStyle/>
          <a:p>
            <a:r>
              <a:rPr lang="en-DE" dirty="0"/>
              <a:t>Zoom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48C7-65C0-8CB1-FF7C-1FA6EECB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23DFE-DFF6-462A-27D9-226DC5C0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D990F-17D1-2B75-B2BB-E45F8F56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083928" cy="6858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BCF33E-BD3D-5A3A-987B-DDAB7449DF29}"/>
              </a:ext>
            </a:extLst>
          </p:cNvPr>
          <p:cNvCxnSpPr>
            <a:cxnSpLocks/>
          </p:cNvCxnSpPr>
          <p:nvPr/>
        </p:nvCxnSpPr>
        <p:spPr>
          <a:xfrm>
            <a:off x="7123364" y="3982720"/>
            <a:ext cx="625833" cy="444137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E0E507-01BA-F773-3504-784D0952BB8E}"/>
              </a:ext>
            </a:extLst>
          </p:cNvPr>
          <p:cNvSpPr txBox="1"/>
          <p:nvPr/>
        </p:nvSpPr>
        <p:spPr>
          <a:xfrm>
            <a:off x="5646057" y="3613388"/>
            <a:ext cx="210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what happens here?</a:t>
            </a:r>
          </a:p>
        </p:txBody>
      </p:sp>
    </p:spTree>
    <p:extLst>
      <p:ext uri="{BB962C8B-B14F-4D97-AF65-F5344CB8AC3E}">
        <p14:creationId xmlns:p14="http://schemas.microsoft.com/office/powerpoint/2010/main" val="18611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A951-D052-8597-0C10-86405DBA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Muons at surface (check statistics)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D028C-5DAD-8960-AC8C-B2510CF9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EEA2-976E-C6EF-1E08-D8A80A9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4DEC3-7E8E-6899-1A3E-A39B1527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4A077-EAE2-13F4-206D-03AEADC4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27320"/>
            <a:ext cx="6663635" cy="50297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ACA8261-53BC-3D26-A7D4-BB12935BCF04}"/>
              </a:ext>
            </a:extLst>
          </p:cNvPr>
          <p:cNvSpPr/>
          <p:nvPr/>
        </p:nvSpPr>
        <p:spPr>
          <a:xfrm>
            <a:off x="7129220" y="2805193"/>
            <a:ext cx="371960" cy="914400"/>
          </a:xfrm>
          <a:prstGeom prst="ellipse">
            <a:avLst/>
          </a:prstGeom>
          <a:noFill/>
          <a:ln w="19050"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93D99-F73F-9CA7-1027-E5112136E2A0}"/>
              </a:ext>
            </a:extLst>
          </p:cNvPr>
          <p:cNvSpPr txBox="1"/>
          <p:nvPr/>
        </p:nvSpPr>
        <p:spPr>
          <a:xfrm>
            <a:off x="7541817" y="2158862"/>
            <a:ext cx="230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missing statistics from </a:t>
            </a:r>
            <a:br>
              <a:rPr lang="en-DE" dirty="0">
                <a:solidFill>
                  <a:srgbClr val="74B842"/>
                </a:solidFill>
              </a:rPr>
            </a:br>
            <a:r>
              <a:rPr lang="en-DE" dirty="0">
                <a:solidFill>
                  <a:srgbClr val="74B842"/>
                </a:solidFill>
              </a:rPr>
              <a:t>very high-energetic</a:t>
            </a:r>
            <a:br>
              <a:rPr lang="en-DE" dirty="0">
                <a:solidFill>
                  <a:srgbClr val="74B842"/>
                </a:solidFill>
              </a:rPr>
            </a:br>
            <a:r>
              <a:rPr lang="en-DE" dirty="0">
                <a:solidFill>
                  <a:srgbClr val="74B842"/>
                </a:solidFill>
              </a:rPr>
              <a:t>showers??</a:t>
            </a:r>
          </a:p>
        </p:txBody>
      </p:sp>
    </p:spTree>
    <p:extLst>
      <p:ext uri="{BB962C8B-B14F-4D97-AF65-F5344CB8AC3E}">
        <p14:creationId xmlns:p14="http://schemas.microsoft.com/office/powerpoint/2010/main" val="563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D4C2-46BE-D5B8-E323-99FE9FA0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MCEq muon flux – zenith averaged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6F6E1-BE23-AAE5-DA55-53F2E9F3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35B29-43B8-4990-0277-3C94902A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CE86-FE2C-AA28-405E-2C4419DE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D2780-191A-5F81-48CF-05A0EDA1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07440"/>
            <a:ext cx="7119730" cy="52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FB87-25A5-77D3-7AE2-B842514C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3042920" cy="5991225"/>
          </a:xfrm>
        </p:spPr>
        <p:txBody>
          <a:bodyPr/>
          <a:lstStyle/>
          <a:p>
            <a:r>
              <a:rPr lang="en-DE" dirty="0"/>
              <a:t>Check very small binning </a:t>
            </a:r>
            <a:r>
              <a:rPr lang="en-DE" dirty="0">
                <a:sym typeface="Wingdings" pitchFamily="2" charset="2"/>
              </a:rPr>
              <a:t> less impact of bin “mids”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7AC6-7F80-6308-7279-92874492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A2BDC-536B-E3FE-7AB0-5CF59EA8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58116-5C63-4520-B1AB-5C82E0CA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083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9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A21C-C6E2-7CBA-B716-8C250DFA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Integrate MCEq flux over energy </a:t>
            </a:r>
            <a:r>
              <a:rPr lang="en-DE" dirty="0">
                <a:sym typeface="Wingdings" pitchFamily="2" charset="2"/>
              </a:rPr>
              <a:t> bin mids have no impact anymore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5D3E9-96F2-149F-1874-277DBC7A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67D06-7A12-34BA-6ADF-A1362075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11AB1-A5B4-2CF2-6FFD-3F495691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016000"/>
            <a:ext cx="7594324" cy="5496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08D91D-2192-D1CD-CE81-C25692364C98}"/>
              </a:ext>
            </a:extLst>
          </p:cNvPr>
          <p:cNvSpPr txBox="1"/>
          <p:nvPr/>
        </p:nvSpPr>
        <p:spPr>
          <a:xfrm>
            <a:off x="624423" y="5501388"/>
            <a:ext cx="22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- energy integration is </a:t>
            </a:r>
            <a:br>
              <a:rPr lang="en-DE" dirty="0"/>
            </a:br>
            <a:r>
              <a:rPr lang="en-DE" dirty="0"/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379733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B493-6285-09E1-11C9-C22BBA7E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Integrate MCEq flux over energy </a:t>
            </a:r>
            <a:r>
              <a:rPr lang="en-DE" dirty="0">
                <a:sym typeface="Wingdings" pitchFamily="2" charset="2"/>
              </a:rPr>
              <a:t> smaller bins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6248-E136-D670-4317-5AF3FE9D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D3806-012D-4A2D-67E2-E659295D7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C4B6E-DDC7-912B-161E-A99CCC4C155D}"/>
              </a:ext>
            </a:extLst>
          </p:cNvPr>
          <p:cNvSpPr txBox="1"/>
          <p:nvPr/>
        </p:nvSpPr>
        <p:spPr>
          <a:xfrm>
            <a:off x="624423" y="5501388"/>
            <a:ext cx="228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- energy integration is </a:t>
            </a:r>
            <a:br>
              <a:rPr lang="en-DE" dirty="0"/>
            </a:br>
            <a:r>
              <a:rPr lang="en-DE" dirty="0"/>
              <a:t>preliminary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80F09-F0AC-9B3A-756D-E115017D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49" y="1015999"/>
            <a:ext cx="7571921" cy="54806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7794442-E521-2D53-76B9-9E34574CE655}"/>
              </a:ext>
            </a:extLst>
          </p:cNvPr>
          <p:cNvSpPr/>
          <p:nvPr/>
        </p:nvSpPr>
        <p:spPr>
          <a:xfrm>
            <a:off x="7460343" y="4601029"/>
            <a:ext cx="1150257" cy="1378857"/>
          </a:xfrm>
          <a:prstGeom prst="ellipse">
            <a:avLst/>
          </a:prstGeom>
          <a:noFill/>
          <a:ln w="19050"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34D69-FAA4-3F85-C933-4E1050355B7C}"/>
              </a:ext>
            </a:extLst>
          </p:cNvPr>
          <p:cNvSpPr txBox="1"/>
          <p:nvPr/>
        </p:nvSpPr>
        <p:spPr>
          <a:xfrm>
            <a:off x="8035471" y="497918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7CC39-46AD-3B6E-FDD5-6AD2FA74A800}"/>
              </a:ext>
            </a:extLst>
          </p:cNvPr>
          <p:cNvSpPr txBox="1"/>
          <p:nvPr/>
        </p:nvSpPr>
        <p:spPr>
          <a:xfrm>
            <a:off x="8447314" y="4339419"/>
            <a:ext cx="25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rgbClr val="74B842"/>
                </a:solidFill>
              </a:rPr>
              <a:t>this dip is also visible on slide 5 </a:t>
            </a:r>
          </a:p>
          <a:p>
            <a:r>
              <a:rPr lang="en-DE" sz="1400" dirty="0">
                <a:solidFill>
                  <a:srgbClr val="74B842"/>
                </a:solidFill>
                <a:sym typeface="Wingdings" pitchFamily="2" charset="2"/>
              </a:rPr>
              <a:t> missing phase space / events?</a:t>
            </a:r>
            <a:endParaRPr lang="en-DE" sz="1400" dirty="0">
              <a:solidFill>
                <a:srgbClr val="74B8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9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14212</TotalTime>
  <Words>197</Words>
  <Application>Microsoft Macintosh PowerPoint</Application>
  <PresentationFormat>Widescreen</PresentationFormat>
  <Paragraphs>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Akkurat-Bold</vt:lpstr>
      <vt:lpstr>Arial</vt:lpstr>
      <vt:lpstr>Calibri</vt:lpstr>
      <vt:lpstr>Calibri Light</vt:lpstr>
      <vt:lpstr>Wingdings</vt:lpstr>
      <vt:lpstr>Office</vt:lpstr>
      <vt:lpstr>Muon flux at surface –  MCEq vs. CORSIKA  Pascal Gutjahr </vt:lpstr>
      <vt:lpstr>Fit spectral index per bin</vt:lpstr>
      <vt:lpstr>Check different bin ”mids”</vt:lpstr>
      <vt:lpstr>Zoom in</vt:lpstr>
      <vt:lpstr>Muons at surface (check statistics)</vt:lpstr>
      <vt:lpstr>MCEq muon flux – zenith averaged </vt:lpstr>
      <vt:lpstr>Check very small binning  less impact of bin “mids”</vt:lpstr>
      <vt:lpstr>Integrate MCEq flux over energy  bin mids have no impact anymore</vt:lpstr>
      <vt:lpstr>Integrate MCEq flux over energy  smaller bins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322</cp:revision>
  <cp:lastPrinted>2024-03-17T23:23:36Z</cp:lastPrinted>
  <dcterms:created xsi:type="dcterms:W3CDTF">2023-09-19T10:10:31Z</dcterms:created>
  <dcterms:modified xsi:type="dcterms:W3CDTF">2024-07-18T07:40:29Z</dcterms:modified>
</cp:coreProperties>
</file>