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57" r:id="rId4"/>
    <p:sldId id="260" r:id="rId5"/>
    <p:sldId id="261" r:id="rId6"/>
    <p:sldId id="267" r:id="rId7"/>
    <p:sldId id="268" r:id="rId8"/>
    <p:sldId id="269" r:id="rId9"/>
    <p:sldId id="262" r:id="rId10"/>
    <p:sldId id="271" r:id="rId11"/>
    <p:sldId id="270" r:id="rId12"/>
    <p:sldId id="272" r:id="rId13"/>
    <p:sldId id="273" r:id="rId14"/>
    <p:sldId id="263" r:id="rId15"/>
    <p:sldId id="264" r:id="rId16"/>
    <p:sldId id="265" r:id="rId17"/>
    <p:sldId id="266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942"/>
    <a:srgbClr val="6EC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5"/>
    <p:restoredTop sz="94621"/>
  </p:normalViewPr>
  <p:slideViewPr>
    <p:cSldViewPr snapToGrid="0">
      <p:cViewPr>
        <p:scale>
          <a:sx n="84" d="100"/>
          <a:sy n="84" d="100"/>
        </p:scale>
        <p:origin x="172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BB5F6-8C9B-F944-87D4-31FCE2B44EDC}" type="datetimeFigureOut">
              <a:rPr lang="en-DE" smtClean="0"/>
              <a:t>04.10.23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06A5D-60EF-BE43-93B5-4E21F0837D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93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4F95-3DCD-87FA-8521-44054C70A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2B903-AC6E-5C48-DCCC-044B45DB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C71C-AF19-6EE7-E6AB-65866A76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0808-F566-D858-1439-D11F9A23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246CB-B4D4-2C7A-A004-371A63A2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040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8B68-C0A2-B0F8-E039-2B23793E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3D14-812C-7FE2-50DC-4C88A593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A4464-70C1-C5B2-1377-F696E4B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A0F09-E5B5-02E5-AE1B-58C39126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AE30-85B4-BF0B-91EB-94A71266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50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0074D-84AB-F98A-399F-8DB1C3AD5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131C-651A-02CA-7459-E3122DE5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6A74-8D7B-5F26-24A5-9C35E5763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16A9F-4645-B1EE-1631-E9241909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9AB43-C838-613E-643E-EE928A9C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390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230B-3F7F-30E7-A7D1-4F760261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E5C7B-0FCC-BD7F-89DE-CD5F6D12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D6EA1-23DE-94E5-9143-5ACAAB11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2CCA-F632-DA38-CC30-0DB78D20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A17B1-31BB-D5CD-5B93-014B30D1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0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CA4B2-7DEC-3C56-8A8D-CCFC994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56422-1416-F9D4-7BF4-D4D3ABDB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43F3-4872-0E1B-8AFD-EDEA2EB3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CBE2-67A0-0252-B97B-EFE938B8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4737-FF96-A52C-0CA2-E91C4AA7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808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9CB6-E660-07F0-3DD5-AC668D64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FA9F4-37B8-965B-B941-54C37F9CE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F6A89-545A-9E83-1BFC-0BB3BE487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996BE-27DD-1954-314B-4397D126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8C55B-8A29-6FA2-B0C1-EDA91F22E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1E3EA-FEED-1CCC-C657-9F9839E2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608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0D5E-0E37-8D21-A9D0-C3FC8E9E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AE9FF-893E-1118-3153-7B059C94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F9B71-0F42-63D7-9DC3-E3CFE98F5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CFE7D-24D3-E9FE-CCBA-394DE90D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DE34-E739-FA37-3AE2-ECC47BB62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180D86-4920-107A-E2D8-7F34D895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4C727-80B4-3E68-798F-B447B2E5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97BFB-67F2-BDB8-A19E-89415993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85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8E9A-17D1-B278-C97C-5ECC300F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52E46-2009-8E9E-5DBD-F263DA4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AC7C-B13B-C940-BBD6-E6B832C5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D0FBA-3773-F4B9-36ED-43EC37D4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899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41252-9433-52BE-070A-5049D7EB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1CC4-2B6D-E444-9BCB-082F294E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0A123-CFB7-AB0A-5C90-F5A1DF84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972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E22D-72E9-1C0E-F1D5-A61FF6C2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4981-8D80-27A7-99D4-1BB5F08F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C1970-44DF-5065-AB09-B4B70BA5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CB3E6-A83A-7EBB-784E-2BD88371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42D6E-62E4-663D-59FA-DF0BDA50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DD231-06E9-38B4-52AD-3E7BA6B1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598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2D09-DFDA-8C26-B57A-599682A5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10A24-1746-660E-57FA-1E5036B30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F1733-51E3-0B25-492B-033FFD3D1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7995-7765-0EFD-E854-0B25EC8D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B554D-E89A-CC03-BF04-26DF69D2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5686-CB97-96C9-FA47-E40E8975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0698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918148-50AD-B9C0-F276-404490E0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1581-99F2-3C86-D5C9-2E66BFA98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D1982-EAC9-8988-B2A0-B35EDED2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9D34-01BD-BA7C-3460-55BAB9288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A44A-A19F-2CD0-AFA3-5C6B418C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807B-7ABD-FB40-A5A1-0E26020D3360}" type="slidenum">
              <a:rPr lang="en-DE" smtClean="0"/>
              <a:t>‹#›</a:t>
            </a:fld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7C1E29-F301-3E42-480E-F3BCAD599F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C6926A-054F-4231-D72E-43FCC5B14AE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1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uilding in the snow&#10;&#10;Description automatically generated">
            <a:extLst>
              <a:ext uri="{FF2B5EF4-FFF2-40B4-BE49-F238E27FC236}">
                <a16:creationId xmlns:a16="http://schemas.microsoft.com/office/drawing/2014/main" id="{E4FC48F1-C101-BE76-8343-C1E330CD8A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8E801-DEA0-2731-A071-6C0418AB9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GB" sz="3600" dirty="0"/>
              <a:t>The </a:t>
            </a:r>
            <a:r>
              <a:rPr lang="en-GB" sz="3600" dirty="0" err="1"/>
              <a:t>IceCube</a:t>
            </a:r>
            <a:r>
              <a:rPr lang="en-GB" sz="3600" dirty="0"/>
              <a:t> Neutrino Observatory: </a:t>
            </a:r>
            <a:br>
              <a:rPr lang="en-GB" sz="3600" dirty="0"/>
            </a:br>
            <a:r>
              <a:rPr lang="en-GB" sz="3600" dirty="0"/>
              <a:t>The Perfect Muon Detector </a:t>
            </a:r>
            <a:r>
              <a:rPr lang="en-GB" sz="3600" dirty="0" err="1"/>
              <a:t>Unraveling</a:t>
            </a:r>
            <a:r>
              <a:rPr lang="en-GB" sz="3600" dirty="0"/>
              <a:t> Cosmic Secrets</a:t>
            </a:r>
            <a:endParaRPr lang="en-D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8A2F6-86EF-F4F1-25ED-EEE7EF9A3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DE" sz="1100" dirty="0"/>
              <a:t>Pascal Gutjahr</a:t>
            </a:r>
          </a:p>
          <a:p>
            <a:pPr algn="l"/>
            <a:r>
              <a:rPr lang="en-DE" sz="1100" dirty="0"/>
              <a:t>TU Dortmund University</a:t>
            </a:r>
          </a:p>
          <a:p>
            <a:pPr algn="l"/>
            <a:r>
              <a:rPr lang="en-DE" sz="1100" dirty="0"/>
              <a:t>pascal.gutjahr@tu-dortmund.de </a:t>
            </a:r>
          </a:p>
          <a:p>
            <a:pPr algn="l"/>
            <a:r>
              <a:rPr lang="en-DE" sz="1100" dirty="0"/>
              <a:t>LPC – Clermont-Ferrand </a:t>
            </a:r>
          </a:p>
          <a:p>
            <a:pPr algn="l"/>
            <a:r>
              <a:rPr lang="en-DE" sz="1100" dirty="0"/>
              <a:t>06.10.2023</a:t>
            </a:r>
          </a:p>
          <a:p>
            <a:pPr algn="l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1395935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025D1-ACF2-38D4-DD29-962F14A8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More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101E-B946-C330-D018-6EDEED44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0B015-1B94-EBDA-0807-395FB676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45758-B1D6-C3EB-15B0-101EAD734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039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C26C-0686-84CB-C4F4-FAD6EB7C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Seasonal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2C61-EEE8-D79A-8E12-FFCC51EF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A309-61B7-3D19-4E81-EC76605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6C1D6-0BA1-732E-9C43-5AE04937E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612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8B54-72B4-BC7C-CF9D-5D0CC450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Earth as shield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976C3-71DB-1A2B-5EFD-BE5C1667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FF20-54CB-EAE2-2A60-AF5EEAC3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075B6-9269-2587-E2E0-772A4E7A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26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02E3-7054-D913-3BD8-94A6C909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deflections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2E84-19F2-C1FC-6C6E-B91B0A5AA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C44C-80AB-DDC5-5B1C-66A67B1C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037ED-CEAF-68DA-FAC1-2C57C71D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554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A616-6A9E-92AE-EBB0-875A514E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NGC 1068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79A5-EFDD-EB69-5121-6B84EE452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43F1E-5C68-A688-7ECA-1AB69078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89956-603F-8A3A-5DD0-F9DF9F2A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027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67FD-3C90-B6A3-3F4B-5136D78F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TXS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14E9-B2E0-57AE-B67A-353F46911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6A2F7-AA82-0014-0D30-46EF008E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1771D-4695-1984-B8D1-603BF76C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318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9953-BC2A-FF1F-51AC-3440B7E6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Galactic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1EA1-6735-3F8A-5A6B-C0EAAE0E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D5F45-B423-A093-3073-D24E70F4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7DD02-1FF2-02DB-238A-64DA3C405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3266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8824-C427-8281-3F0C-25726122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puzzle -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D7AD-ECF1-16AF-CB88-D6F65CE79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7026A-3F9E-7E7A-F7E3-9600A24B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7EC9C-5FDA-EA57-8523-25CB01E36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802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DAB1-574D-CC02-D34E-59C558FC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Connection to LHC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083D-BFD9-54AC-6292-5857DCF9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C516-A191-BFAC-62FE-D9879BDA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40A40-8151-E536-896B-53DB75AD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4822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FB92-357C-AC65-DD6D-A30C1DC7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possible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AF31-FCE0-6D86-8D99-476FE102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D8F9E-BFCE-4DDF-B917-6B8A3A661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DE64-C71C-B889-7269-95033DFD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63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1F2B8-6EB9-F84C-3404-26F13878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IceCube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4DCD8-A02D-C9A7-0232-36DFA53D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6490-BFA8-DF90-BC5D-23353211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2E2DE-539F-EA6A-3AE9-6901B49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6443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7697-D804-3D40-476C-880D106B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prompt muons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96BC-6176-8A8E-6C2B-7C3BB2BF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C31D-CBF8-D785-512A-1B8B4EFB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89AB3-A984-DEA9-3B96-9FBBE6A3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1315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95DF-1565-9ECD-12F5-FC846032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Folie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B27C-16EE-E0B6-77D4-947C781C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67C9-74EF-3116-A361-6BF104C5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5950A-6743-6AC0-E56E-96348676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01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FDA7-75C0-5CA0-6D9E-3B02F1F8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Detector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1B0A-98EC-81CA-87FA-F2D861544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2DD8-3992-6F26-759F-E576C2C3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07189-09AF-F79F-4908-FBD9DF29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533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00BA-52D8-0041-8E1B-D49F5F1A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Detection principle – cherenkov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D56D-5757-2A80-41F0-7F04B14A4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460C5-0D74-D776-2BC7-03E67E71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3090F5-B5B9-7360-535C-61269ADE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769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2569-8A36-EDC9-E97E-1AD9D071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1437-9E6D-CE13-C2F6-A1B744F90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273C-82E3-BF5D-87AE-35E9E4D33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5940C-5CFA-68D5-D1B6-197C8190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24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7F3B-902F-1353-D1FD-5E33C621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Detection medium - 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7B9C-6298-E03F-378D-E47D684BD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66CC4-F00C-DA8E-AE38-E11DB24B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1B0F-49A9-0BF9-200C-F08EA004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487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5273-934E-943A-9B4B-393C5769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Event types – mu, e, tau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FB32-606D-A57F-25F3-FD6E24116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B7C1-9758-906E-BF3B-EB8A8344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1EE14-91E2-36AE-032F-843195E1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285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EAFA-9C8C-BC4A-E556-4633BF158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Air shower - principle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D7AC-746B-3B39-917F-B3610C65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8DB58-E4F8-0335-D024-EE94E063C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06.10.23 | P. Gutjahr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6CBB2-BF15-87AE-01D8-4FC6DBB2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807B-7ABD-FB40-A5A1-0E26020D3360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2103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196</Words>
  <Application>Microsoft Macintosh PowerPoint</Application>
  <PresentationFormat>Widescreen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The IceCube Neutrino Observatory:  The Perfect Muon Detector Unraveling Cosmic Secrets</vt:lpstr>
      <vt:lpstr>IceCube Collaboration</vt:lpstr>
      <vt:lpstr>Folie 5</vt:lpstr>
      <vt:lpstr>Detector layout</vt:lpstr>
      <vt:lpstr>Detection principle – cherenkov light</vt:lpstr>
      <vt:lpstr>DOM</vt:lpstr>
      <vt:lpstr>Detection medium - ice</vt:lpstr>
      <vt:lpstr>Event types – mu, e, tau</vt:lpstr>
      <vt:lpstr>Air shower - principle </vt:lpstr>
      <vt:lpstr>More background</vt:lpstr>
      <vt:lpstr>Seasonal variations</vt:lpstr>
      <vt:lpstr>Earth as shield</vt:lpstr>
      <vt:lpstr>muon deflections</vt:lpstr>
      <vt:lpstr>NGC 1068</vt:lpstr>
      <vt:lpstr>TXS</vt:lpstr>
      <vt:lpstr>Galactic plane</vt:lpstr>
      <vt:lpstr>muon puzzle - observation</vt:lpstr>
      <vt:lpstr>Connection to LHC</vt:lpstr>
      <vt:lpstr>possible solutions</vt:lpstr>
      <vt:lpstr>prompt muons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Gutjahr</dc:creator>
  <cp:lastModifiedBy>Pascal Gutjahr</cp:lastModifiedBy>
  <cp:revision>11</cp:revision>
  <dcterms:created xsi:type="dcterms:W3CDTF">2023-10-04T07:02:25Z</dcterms:created>
  <dcterms:modified xsi:type="dcterms:W3CDTF">2023-10-04T07:55:05Z</dcterms:modified>
</cp:coreProperties>
</file>