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D0236-B82B-8042-A71E-0D0765A5474F}" type="datetimeFigureOut">
              <a:rPr lang="en-DE" smtClean="0"/>
              <a:t>22.06.23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2A837-C735-AB4E-BA45-B02FD9B70D3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95136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7546-E1D6-33C1-BB3A-DB56AF23B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01BDD-1739-A720-711C-3DA4C5ABC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F9EA1-249D-C272-0D76-16227C7D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3979-8DFC-ED48-80CB-91B51BFA2FB8}" type="datetime1">
              <a:rPr lang="de-DE" smtClean="0"/>
              <a:t>22.06.23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E6FB0-7FD7-8E39-3FF1-C1830EC22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CA96-CA1D-0DA0-08F1-01E0B75F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32DB-5820-0C4A-A04D-FBEC5D71FB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59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D37DC-EC15-6E46-19D8-4FCB939F7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DE92A-00AC-F396-6B3B-ED4EDB168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4402F-B363-20AD-2188-A122293A8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78B3-0651-A44C-AD3C-454494F5233A}" type="datetime1">
              <a:rPr lang="de-DE" smtClean="0"/>
              <a:t>22.06.23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CCC67-A274-5B81-BFA8-22E32BB9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A6066-8DE7-CDCA-0D9F-8E789192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32DB-5820-0C4A-A04D-FBEC5D71FB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565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C0272-8A0B-1C03-EE70-98FE3E848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C9A70-41B4-F696-0748-FB06971A8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3BC1-320D-F489-015F-AB85427C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D6F3-E692-7C47-82D8-3459A4F8F5DC}" type="datetime1">
              <a:rPr lang="de-DE" smtClean="0"/>
              <a:t>22.06.23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D1392-45A5-C41F-FB20-694D1833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9C432-CF68-29F5-DDA9-AD2239BB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32DB-5820-0C4A-A04D-FBEC5D71FB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019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3BC5-44FC-4FEE-C8E1-65C9BA77D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6FD2-D1B1-6ABE-D3E2-D00F29B38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4D6C-EB45-2AEC-BBDE-C7C5AFC1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B0DA-6B64-AE40-A48E-670A5EDF635A}" type="datetime1">
              <a:rPr lang="de-DE" smtClean="0"/>
              <a:t>22.06.23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93DFF-7C31-6544-97F4-47BB57B0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3E365-C835-22E0-52FA-9BB3ECBB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32DB-5820-0C4A-A04D-FBEC5D71FB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7103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3005C-AC71-8666-9BE0-4FFBB96A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7A430-8EE4-13D1-2532-462A46D62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5B38E-5E20-63BE-F291-C0B31FC4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EFF1-A160-BD46-82DB-2B2A40747629}" type="datetime1">
              <a:rPr lang="de-DE" smtClean="0"/>
              <a:t>22.06.23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F0436-2F37-0754-9A53-9FBC0BFB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19620-DEAE-2E53-1692-FEF91618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32DB-5820-0C4A-A04D-FBEC5D71FB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4782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B88A-FBEF-8A7A-0492-BD0122A9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15A5C-D8C1-AFDC-4D13-E74023E5E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471AF-A61C-2077-8161-D524F2244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6605A-2485-79E5-2F30-300201C6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8857-968F-1D46-BEAF-49455683E9C9}" type="datetime1">
              <a:rPr lang="de-DE" smtClean="0"/>
              <a:t>22.06.23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0046B-C0F7-6DD7-44F5-E4DD54E9A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A2A88-D9C3-75C7-21B3-5F27509E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32DB-5820-0C4A-A04D-FBEC5D71FB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125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E94D-5799-D456-1531-F9B39EECB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7977B-1128-18FA-D427-776401BB3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194B-FB7D-73A1-7F8E-6D2B8E758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B9D56A-32E8-F57C-46EE-033AE0D50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CA699-AC78-8A84-B676-720CDE5D5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92461-FC9E-9A27-6D46-195BF1A64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005B7-464F-8B40-8CE9-E642181871D5}" type="datetime1">
              <a:rPr lang="de-DE" smtClean="0"/>
              <a:t>22.06.23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54D370-4585-C061-851F-48B531F0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F681B-6917-3506-C1FC-622B5994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32DB-5820-0C4A-A04D-FBEC5D71FB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517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F8A91-7974-BB8C-C46A-801112D2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F90180-EC9F-BE07-A194-48928B79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C414-5719-F242-A1CD-7ED96E4744D2}" type="datetime1">
              <a:rPr lang="de-DE" smtClean="0"/>
              <a:t>22.06.23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EC2D1-107F-6AC6-1626-10E9BDF5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D4769-D6BE-2775-134F-94F777295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32DB-5820-0C4A-A04D-FBEC5D71FB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0879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21F2C-F6B8-9FC3-01EC-240AD6123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4072-9E30-D646-B041-55FA9641817B}" type="datetime1">
              <a:rPr lang="de-DE" smtClean="0"/>
              <a:t>22.06.23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84E00-957A-6DC5-5C2D-22F427F6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F9657-1A4F-526D-2F17-A240723E2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32DB-5820-0C4A-A04D-FBEC5D71FB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971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BD09-C2AE-BD06-1E5D-CFF0BB57D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249B-8DA5-5FD2-861B-619606861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A9964-4611-B72E-F408-15EE41A73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DD476-CBE9-1A97-B4E8-22FEAD54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DC1B-E043-E243-B66C-A5E6E9CFAB99}" type="datetime1">
              <a:rPr lang="de-DE" smtClean="0"/>
              <a:t>22.06.23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058E4-C32A-8BF0-EEBE-386116A9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362D6-E2B0-E895-E70A-37996209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32DB-5820-0C4A-A04D-FBEC5D71FB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1358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25E7-269F-7936-F855-29D25425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109271-71F2-F745-4D07-8D2964CF5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E7E3F-2C43-560C-7F8A-46358A65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D6C93-6BBA-7B90-7F81-7F342AFC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86C7-1F1B-F440-A315-516CE8CA322B}" type="datetime1">
              <a:rPr lang="de-DE" smtClean="0"/>
              <a:t>22.06.23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8A818-2088-830C-78DD-21992E823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3A47B-0B24-5AEB-D71E-CC7A6AA2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32DB-5820-0C4A-A04D-FBEC5D71FB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700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30B56A-2A35-37F4-9B2A-25EA9D839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94F85-7227-A2C2-544C-6848E330D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20CC9-451E-E174-550C-CD9EC914C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BE976-2A3A-CB44-9DC8-22A0130C4C09}" type="datetime1">
              <a:rPr lang="de-DE" smtClean="0"/>
              <a:t>22.06.23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2362F-A664-1DC3-45D0-98F95DA19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61486-839C-79A1-BB88-481F4F0E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132DB-5820-0C4A-A04D-FBEC5D71FB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8395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473B-3CFF-31B1-22D5-9CAADE511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Prompt Muons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C34D9-948D-57C5-4BA9-367757594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Goal: maximum likelihood fit using a poisson distribution in </a:t>
            </a:r>
          </a:p>
          <a:p>
            <a:r>
              <a:rPr lang="en-GB" dirty="0"/>
              <a:t>energy and zenith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B72BC-806D-BD02-C939-14C3EEBAD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32DB-5820-0C4A-A04D-FBEC5D71FB00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8929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76FDF-41B5-6370-5311-BB8651A5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pseudo data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E1112-F855-80A2-F331-7054B1056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Sample events from MC as pseudo data</a:t>
            </a:r>
          </a:p>
          <a:p>
            <a:r>
              <a:rPr lang="en-US" sz="2200"/>
              <a:t>Use reconstructed bundle energy at entry point</a:t>
            </a:r>
          </a:p>
          <a:p>
            <a:r>
              <a:rPr lang="en-US" sz="2200"/>
              <a:t>Apply several prompt scalings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A354B8-C2F2-00B9-5432-F06CDA8674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4296" y="814216"/>
            <a:ext cx="6903720" cy="522956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42FF8-0314-3012-F7FC-C410222A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32DB-5820-0C4A-A04D-FBEC5D71FB00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0028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FA1C7-6A2B-0DE2-6B88-948D4787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Check energy and zenith dsitribution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BFF189A-4019-7A45-CC61-5B9216D6F1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9058" y="2137021"/>
            <a:ext cx="5431536" cy="4114388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484D2AB-6CB6-42FD-BEA6-F2DF4BD020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1408" y="2165954"/>
            <a:ext cx="5431536" cy="404649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4BBEF3-C979-426D-5983-1AB12C19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27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48132DB-5820-0C4A-A04D-FBEC5D71FB00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0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1D3F3-08A5-E128-7C79-E43433FB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Check bias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75BA1-641B-D4AE-D92A-AA380A25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Bias below  f = 0.1 prompt</a:t>
            </a:r>
          </a:p>
          <a:p>
            <a:r>
              <a:rPr lang="en-US" sz="2200"/>
              <a:t>Looks promising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47C1BC-38CC-4A2C-46D0-1B2D9B8B16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05391" y="398607"/>
            <a:ext cx="6531235" cy="636795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AB5D0-942B-3513-B535-A22F7A83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32DB-5820-0C4A-A04D-FBEC5D71FB00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784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74233-BB61-3EE4-7101-78A10DB88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 statistics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BE727-E996-E35B-1A6D-C6C1890D5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Seems like even f = 0.01 prompt can be measured</a:t>
            </a:r>
          </a:p>
          <a:p>
            <a:r>
              <a:rPr lang="en-US" sz="2200"/>
              <a:t>Only 20 trails per scaling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7BBE06-3616-2907-0DCC-BDF444EC62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13405" y="1029283"/>
            <a:ext cx="6672649" cy="507121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E36DC-117F-87F4-E6C0-84074D9B2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32DB-5820-0C4A-A04D-FBEC5D71FB00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012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46BA4-9082-5DD1-35B1-7F1CA4225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Check if test statistics follow Chi^2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DD77-DD57-AB55-231D-EBB1DC443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Good agreement</a:t>
            </a:r>
          </a:p>
          <a:p>
            <a:r>
              <a:rPr lang="en-US" sz="2200"/>
              <a:t>At high test statistics: too less simulation data</a:t>
            </a:r>
          </a:p>
          <a:p>
            <a:endParaRPr lang="en-US" sz="2200"/>
          </a:p>
          <a:p>
            <a:r>
              <a:rPr lang="en-US" sz="2200"/>
              <a:t> More MC is needed</a:t>
            </a:r>
          </a:p>
          <a:p>
            <a:endParaRPr lang="en-US" sz="2200"/>
          </a:p>
          <a:p>
            <a:endParaRPr lang="en-US" sz="2200"/>
          </a:p>
          <a:p>
            <a:r>
              <a:rPr lang="en-US" sz="2200"/>
              <a:t> Discovery potential: f = 0.01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37DDB6-C1CE-8789-DCA0-305B28EEF2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76423" y="1572951"/>
            <a:ext cx="7034411" cy="478339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5BF97-EBA3-C37E-0DB6-6A788645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132DB-5820-0C4A-A04D-FBEC5D71FB00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62053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924E1-9589-6CC9-6940-649DF67DE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 steps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B972C-F778-2EB6-67E2-FD59C54A5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2200" dirty="0"/>
              <a:t>Give an update in the cosmic ray call</a:t>
            </a:r>
          </a:p>
          <a:p>
            <a:r>
              <a:rPr lang="en-US" sz="2200" dirty="0"/>
              <a:t>Analyze different primary weighting</a:t>
            </a:r>
          </a:p>
          <a:p>
            <a:r>
              <a:rPr lang="en-US" sz="2200" dirty="0"/>
              <a:t>Check data-MC agreements</a:t>
            </a:r>
          </a:p>
          <a:p>
            <a:r>
              <a:rPr lang="en-US" sz="2200" dirty="0"/>
              <a:t>Analyze zenith-dependent data-MC (“zenith problem”)</a:t>
            </a:r>
          </a:p>
          <a:p>
            <a:r>
              <a:rPr lang="en-US" sz="2200" dirty="0"/>
              <a:t>Test different energy and zenith estimators (with Ben and Leander)</a:t>
            </a:r>
          </a:p>
          <a:p>
            <a:r>
              <a:rPr lang="en-US" sz="2200" dirty="0"/>
              <a:t>Test, how many years of data we need for this analysis –&gt; estimate processing time</a:t>
            </a:r>
          </a:p>
          <a:p>
            <a:r>
              <a:rPr lang="en-US" sz="2200" dirty="0"/>
              <a:t>Check, in which phase space more MC data are needed 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But, first of all:</a:t>
            </a:r>
          </a:p>
          <a:p>
            <a:r>
              <a:rPr lang="en-US" sz="2200" dirty="0"/>
              <a:t>Hand in PROPOSAL paper</a:t>
            </a:r>
          </a:p>
          <a:p>
            <a:r>
              <a:rPr lang="en-US" sz="2200" dirty="0"/>
              <a:t>Write ICRC muon deflection proceedings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693D5-7BC4-07A9-8259-C15AA9B0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48132DB-5820-0C4A-A04D-FBEC5D71FB00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6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184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Prompt Muons</vt:lpstr>
      <vt:lpstr>Create pseudo data</vt:lpstr>
      <vt:lpstr>Check energy and zenith dsitribution</vt:lpstr>
      <vt:lpstr>Check bias</vt:lpstr>
      <vt:lpstr>Test statistics</vt:lpstr>
      <vt:lpstr>Check if test statistics follow Chi^2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Prompt Muons</dc:title>
  <dc:creator>Pascal Gutjahr</dc:creator>
  <cp:lastModifiedBy>Pascal Gutjahr</cp:lastModifiedBy>
  <cp:revision>4</cp:revision>
  <dcterms:created xsi:type="dcterms:W3CDTF">2023-06-22T10:19:18Z</dcterms:created>
  <dcterms:modified xsi:type="dcterms:W3CDTF">2023-06-22T11:56:46Z</dcterms:modified>
</cp:coreProperties>
</file>