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1"/>
    <p:restoredTop sz="96234"/>
  </p:normalViewPr>
  <p:slideViewPr>
    <p:cSldViewPr snapToGrid="0">
      <p:cViewPr varScale="1">
        <p:scale>
          <a:sx n="125" d="100"/>
          <a:sy n="125" d="100"/>
        </p:scale>
        <p:origin x="336" y="16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22.05.24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muons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: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unfolding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May 23,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EF00-EF94-F58D-D6F1-A984C165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E3C9-75D2-4D10-F9C6-6AD021F4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the correct way to choose the regularization parameter? </a:t>
            </a:r>
          </a:p>
          <a:p>
            <a:r>
              <a:rPr lang="en-DE" dirty="0"/>
              <a:t>How do you define the unfolding bins?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41C5-B985-84FE-D4D3-0BAACCF5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BC96C-F0F8-866C-A830-9E6B80D4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217-F39E-3FAE-58C9-4553ABF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 event rate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5AFA-7B37-8E21-9598-F7ECFC8C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EA8A1-FDFA-7E07-F7AB-C0729D59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D1A07C-C3C2-F13E-A961-4BFD476F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33" y="777875"/>
            <a:ext cx="7437967" cy="5578475"/>
          </a:xfrm>
          <a:prstGeom prst="rect">
            <a:avLst/>
          </a:prstGeom>
        </p:spPr>
      </p:pic>
      <p:pic>
        <p:nvPicPr>
          <p:cNvPr id="9" name="Picture 8" descr="A graph of a colorful explosion&#10;&#10;Description automatically generated with medium confidence">
            <a:extLst>
              <a:ext uri="{FF2B5EF4-FFF2-40B4-BE49-F238E27FC236}">
                <a16:creationId xmlns:a16="http://schemas.microsoft.com/office/drawing/2014/main" id="{D19C5B41-4D3A-C8DE-6DC8-B056B814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" y="3070044"/>
            <a:ext cx="3894908" cy="2921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D3BF20-AF76-48BE-3270-36DDF4F0ADA7}"/>
              </a:ext>
            </a:extLst>
          </p:cNvPr>
          <p:cNvSpPr txBox="1"/>
          <p:nvPr/>
        </p:nvSpPr>
        <p:spPr>
          <a:xfrm>
            <a:off x="1424392" y="2768130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14162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8348-CD9D-87C9-CF2C-758013AB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 muon flux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048A7-A702-1117-1FAD-86F37792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5E579-C03E-9CEA-E8AD-4380A9B6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B7DECAC-2FDB-A293-BAAA-88FDAEA3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751930"/>
            <a:ext cx="7612743" cy="5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47C3-D5B0-2D18-FB2C-444FCF46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Tree binning – energy and zenith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7C58D-A00C-7A00-05BD-4B59E446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872C-A515-58BE-9938-E6CE0C3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colorful squares with a red line&#10;&#10;Description automatically generated">
            <a:extLst>
              <a:ext uri="{FF2B5EF4-FFF2-40B4-BE49-F238E27FC236}">
                <a16:creationId xmlns:a16="http://schemas.microsoft.com/office/drawing/2014/main" id="{592550AB-41F9-B550-3F40-191CE37C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  <p:pic>
        <p:nvPicPr>
          <p:cNvPr id="9" name="Picture 8" descr="A graph showing different colors of a rainbow&#10;&#10;Description automatically generated with medium confidence">
            <a:extLst>
              <a:ext uri="{FF2B5EF4-FFF2-40B4-BE49-F238E27FC236}">
                <a16:creationId xmlns:a16="http://schemas.microsoft.com/office/drawing/2014/main" id="{2F1C6E4C-806E-343C-1D59-D1C3CF7B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0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B1BF-DA53-F56A-4421-BA9D1184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 event rate with tree binning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9570B-D477-AEEA-5149-6C781470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45A83-3D22-132E-B177-94BBAD6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EF8D9DD-8707-22F4-5D61-055E0586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06" y="1096013"/>
            <a:ext cx="7500616" cy="56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0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8123-3A02-EA58-3D36-0067EF9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regularization (event rate, classical binning)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175B9-762A-E48B-F7E2-7DAC491A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4CBE-1911-B5CF-4343-BAC621AB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0EB534C-FD4D-62AD-0303-EC4976A3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7FA2D9A-8A2A-3B45-7EEA-551EC51F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BDCC-223D-751E-B523-4F79D290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regularization (event rate, tree binning)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9B1B-1B1A-86D9-8484-9CBEF7D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AD6CC-5C4C-7DC6-C58E-C6134DCB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26725DA-4FA7-90B9-B1AF-DAB1008D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004"/>
            <a:ext cx="5842000" cy="4381500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2CCC9B-7225-1A8A-70DB-46113430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500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3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4A81-2E73-B4C9-336E-052E58BA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regularization (event rate, tree binning)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37B6B-2126-154E-3FD9-9675955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4205-2B29-76EC-79FE-7FE8B952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6262443-CB2B-E19D-F700-786F4A88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C28B-486C-9D11-39F7-2CE6CD5F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Two unfolding bins less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58046-9748-3171-E242-40C08D72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D3137-D03D-A4E0-F3B5-1CF7CF2D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8EFB247-1508-3F02-36EE-6DA6C383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90"/>
            <a:ext cx="5842000" cy="4381500"/>
          </a:xfrm>
          <a:prstGeom prst="rect">
            <a:avLst/>
          </a:prstGeom>
        </p:spPr>
      </p:pic>
      <p:pic>
        <p:nvPicPr>
          <p:cNvPr id="8" name="Picture 7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D3E94D8A-75EF-2683-50FD-1980A927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52" y="132969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14226</TotalTime>
  <Words>159</Words>
  <Application>Microsoft Macintosh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Akkurat-Bold</vt:lpstr>
      <vt:lpstr>Arial</vt:lpstr>
      <vt:lpstr>Calibri</vt:lpstr>
      <vt:lpstr>Calibri Light</vt:lpstr>
      <vt:lpstr>Office</vt:lpstr>
      <vt:lpstr>Prompt muons: unfolding  Pascal Gutjahr </vt:lpstr>
      <vt:lpstr>Unfold event rate</vt:lpstr>
      <vt:lpstr>Unfold muon flux </vt:lpstr>
      <vt:lpstr>Tree binning – energy and zenith </vt:lpstr>
      <vt:lpstr>Unfold event rate with tree binning</vt:lpstr>
      <vt:lpstr>Test regularization (event rate, classical binning)</vt:lpstr>
      <vt:lpstr>Test regularization (event rate, tree binning)</vt:lpstr>
      <vt:lpstr>Test regularization (event rate, tree binning)</vt:lpstr>
      <vt:lpstr>Two unfolding bins less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303</cp:revision>
  <cp:lastPrinted>2024-03-17T23:23:36Z</cp:lastPrinted>
  <dcterms:created xsi:type="dcterms:W3CDTF">2023-09-19T10:10:31Z</dcterms:created>
  <dcterms:modified xsi:type="dcterms:W3CDTF">2024-05-23T04:14:18Z</dcterms:modified>
</cp:coreProperties>
</file>