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61" r:id="rId3"/>
    <p:sldId id="260" r:id="rId4"/>
    <p:sldId id="259" r:id="rId5"/>
    <p:sldId id="262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57"/>
    <p:restoredTop sz="96234"/>
  </p:normalViewPr>
  <p:slideViewPr>
    <p:cSldViewPr snapToGrid="0">
      <p:cViewPr varScale="1">
        <p:scale>
          <a:sx n="115" d="100"/>
          <a:sy n="115" d="100"/>
        </p:scale>
        <p:origin x="240" y="640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06.06.24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June 6,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FEA5-42FD-1A9C-FF56-23534901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tau = 0.001</a:t>
            </a:r>
          </a:p>
        </p:txBody>
      </p:sp>
      <p:pic>
        <p:nvPicPr>
          <p:cNvPr id="7" name="Content Placeholder 6" descr="A graph of a graph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07E9C254-8694-E660-B993-9B1ADE8EA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6672" y="735980"/>
            <a:ext cx="7493826" cy="56203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3190-2852-6E31-B003-E396E5FA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EB662-8615-A41E-A9A2-EC8EAA8C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DBFB-6D2F-A307-07F5-BECCD94D3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tau = 0.05</a:t>
            </a:r>
          </a:p>
        </p:txBody>
      </p:sp>
      <p:pic>
        <p:nvPicPr>
          <p:cNvPr id="7" name="Content Placeholder 6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D0ED145C-A446-BCBF-062E-E465C5F61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663" y="729974"/>
            <a:ext cx="7504771" cy="56285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C469-9F67-6605-CEE9-61683A1E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B6465-85C2-BE4A-6253-CF5E82DA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2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12D8E-C5D6-21C4-FD7D-A48E6D38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tau = 0.01</a:t>
            </a:r>
          </a:p>
        </p:txBody>
      </p:sp>
      <p:pic>
        <p:nvPicPr>
          <p:cNvPr id="8" name="Content Placeholder 7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C16A8911-7DCC-A9B5-E75C-9CDF9E9B6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663" y="729974"/>
            <a:ext cx="7501834" cy="562637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615BC-5BEA-CA43-9045-8B7479A88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5E81B-206A-45C4-B14F-8F9F12F9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E375-D7FD-5E87-336D-F4846D50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L-Curve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119E3-4653-84D6-15B3-42B3F39EF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B4C28-7CE7-45A1-30FB-D5B50CD6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3105D-6289-35E0-B115-5CFD6CD1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06" y="1107440"/>
            <a:ext cx="8143745" cy="52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0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14180</TotalTime>
  <Words>64</Words>
  <Application>Microsoft Macintosh PowerPoint</Application>
  <PresentationFormat>Widescreen</PresentationFormat>
  <Paragraphs>18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Akkurat-Bold</vt:lpstr>
      <vt:lpstr>Arial</vt:lpstr>
      <vt:lpstr>Calibri</vt:lpstr>
      <vt:lpstr>Calibri Light</vt:lpstr>
      <vt:lpstr>Office</vt:lpstr>
      <vt:lpstr>Measuring the prompt component of the atmospheric muon flux  Pascal Gutjahr </vt:lpstr>
      <vt:lpstr>tau = 0.001</vt:lpstr>
      <vt:lpstr>tau = 0.05</vt:lpstr>
      <vt:lpstr>tau = 0.01</vt:lpstr>
      <vt:lpstr>L-Curve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299</cp:revision>
  <cp:lastPrinted>2024-03-17T23:23:36Z</cp:lastPrinted>
  <dcterms:created xsi:type="dcterms:W3CDTF">2023-09-19T10:10:31Z</dcterms:created>
  <dcterms:modified xsi:type="dcterms:W3CDTF">2024-06-06T14:16:46Z</dcterms:modified>
</cp:coreProperties>
</file>