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8" r:id="rId2"/>
    <p:sldId id="260" r:id="rId3"/>
    <p:sldId id="259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234"/>
  </p:normalViewPr>
  <p:slideViewPr>
    <p:cSldViewPr snapToGrid="0">
      <p:cViewPr varScale="1">
        <p:scale>
          <a:sx n="113" d="100"/>
          <a:sy n="113" d="100"/>
        </p:scale>
        <p:origin x="192" y="432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20.06.24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June 20, 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1D98-83FB-612A-3914-4D698FD7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9216-99BA-0EB7-9F59-A197C13C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DE" sz="6000" dirty="0">
                <a:solidFill>
                  <a:srgbClr val="74B842"/>
                </a:solidFill>
              </a:rPr>
              <a:t>Effective Area</a:t>
            </a:r>
          </a:p>
          <a:p>
            <a:pPr algn="ctr"/>
            <a:r>
              <a:rPr lang="en-DE" dirty="0">
                <a:solidFill>
                  <a:srgbClr val="74B842"/>
                </a:solidFill>
              </a:rPr>
              <a:t>lower energy bound: 10 TeV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01441-F0E8-F1F0-EEB1-A9E68391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158FE-5BBF-F7FD-85ED-015433BE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2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33B2-83D5-2C95-FE86-C4D9F2FC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flux at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D8DB-B20F-1923-91C3-F0A0F5FF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cylinder r = 700m, l = 1400m</a:t>
            </a:r>
          </a:p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56485-E39B-DC80-285E-D39E0971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20B99-1217-3FF8-0C7A-CEFACE1F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30523F-0E4C-2E4B-0BB9-2848AC89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33" y="928053"/>
            <a:ext cx="6794360" cy="506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5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661-BD73-AA33-4E59-970197F8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flux at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E18B-E8B4-26D0-A0EA-D84D45C6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load 22774 only</a:t>
            </a:r>
          </a:p>
          <a:p>
            <a:r>
              <a:rPr lang="en-DE" dirty="0"/>
              <a:t>convex hull ext. 200m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1ADE8-A086-D562-1EE6-0ADB9360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88E24-A1A9-4ADA-5DB9-7A9B2143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060D6-3BE7-16F9-CF6B-6BD71B83D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33" y="894238"/>
            <a:ext cx="6794360" cy="50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BF9D-BBEB-4D59-9DD1-C4B6E2D2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flux at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B6ED-3F76-991A-7BA2-3BA29A3D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load 22774 only</a:t>
            </a:r>
          </a:p>
          <a:p>
            <a:r>
              <a:rPr lang="en-DE" dirty="0"/>
              <a:t>cylinder r = 700m, l = 1400m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5DF4-0118-527A-A3A8-6FCD828D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3CD99-A90D-FC0B-CEF6-7CFBB5C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B86C36-D4AE-69AE-0F6E-2D3E4FB1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33" y="894237"/>
            <a:ext cx="6794360" cy="50695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D6C07A-674C-0049-3DC6-C9D465D7DA6A}"/>
              </a:ext>
            </a:extLst>
          </p:cNvPr>
          <p:cNvSpPr txBox="1"/>
          <p:nvPr/>
        </p:nvSpPr>
        <p:spPr>
          <a:xfrm>
            <a:off x="339307" y="5263375"/>
            <a:ext cx="5191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/>
              <a:t>cylinder and convex hull have similar results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rgbClr val="C00000"/>
                </a:solidFill>
              </a:rPr>
              <a:t>but where is the difference in MCEq coming from?</a:t>
            </a:r>
          </a:p>
          <a:p>
            <a:pPr marL="285750" indent="-285750">
              <a:buFont typeface="Wingdings" pitchFamily="2" charset="2"/>
              <a:buChar char="Ø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253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9E5-77D9-085A-DE41-1E3732B6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Check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406E-9CB6-8BA8-2246-549CF854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823FE-8190-F318-B1BB-03B8CE0F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099F8-AC81-80BB-FAB5-9D6922F1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3519D-A950-8839-7515-759787CD9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270" y="0"/>
            <a:ext cx="6661150" cy="3307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3FC37-52E5-89D4-B993-2930B7BB6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70" y="3371240"/>
            <a:ext cx="6661150" cy="3350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EB1C2-285F-BCA5-38A2-35D0724C9D1D}"/>
              </a:ext>
            </a:extLst>
          </p:cNvPr>
          <p:cNvSpPr txBox="1"/>
          <p:nvPr/>
        </p:nvSpPr>
        <p:spPr>
          <a:xfrm>
            <a:off x="10840901" y="1461692"/>
            <a:ext cx="1090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Weighted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3259A-7F46-5F5B-2D35-5B27D99F0261}"/>
              </a:ext>
            </a:extLst>
          </p:cNvPr>
          <p:cNvSpPr txBox="1"/>
          <p:nvPr/>
        </p:nvSpPr>
        <p:spPr>
          <a:xfrm>
            <a:off x="10840900" y="4842311"/>
            <a:ext cx="132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Unweighted</a:t>
            </a:r>
          </a:p>
        </p:txBody>
      </p:sp>
    </p:spTree>
    <p:extLst>
      <p:ext uri="{BB962C8B-B14F-4D97-AF65-F5344CB8AC3E}">
        <p14:creationId xmlns:p14="http://schemas.microsoft.com/office/powerpoint/2010/main" val="250169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71AD-57AD-3D4F-909C-3EFFF9BA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Proxy variables – v1110-rc1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6CF8-BEFD-3BD6-9AA0-C5323CDE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B39F-930F-43B2-A026-D4DAD822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519828-7D8F-0095-5B2D-97CD6B2C8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82" y="1403531"/>
            <a:ext cx="5321300" cy="406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F98358-391E-ED4A-A1D4-E5CFABE1B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92" y="1403531"/>
            <a:ext cx="53213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24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4798-B209-257D-0A73-3F5EA504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event rate – v1110-rc1 (leading energy + zenith)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BCA23-49E7-ED61-D31F-5F7EE1DC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CE5F4-E080-2537-06FD-69D2EFEB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DD4A2-EABF-9D00-5782-5161EE6F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283" y="969177"/>
            <a:ext cx="7100207" cy="5297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24B0C-4995-C897-94FF-EE6513325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1" y="914368"/>
            <a:ext cx="4201638" cy="31257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0BAABD-9818-2D95-6B18-12FD44B36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71" y="4050974"/>
            <a:ext cx="3702099" cy="27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4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6E53-73C7-BB95-0F42-26713A52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event rate – v1110-rc1 (+ uncertainties)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1E2D-5188-84C8-AA7F-459E6E89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630A-E32C-8F71-B3D8-AB86EAA5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F0A5-AC80-DC6D-B118-B93890E7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59FF0-9025-EA66-9047-F6B71345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95" y="951355"/>
            <a:ext cx="7123763" cy="5315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F51C91-6820-A35D-82CA-A0B6D90FB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09" y="1133963"/>
            <a:ext cx="3523406" cy="2657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0A9DB-F7BF-55B1-EE3C-40EC3A1E5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09" y="3817756"/>
            <a:ext cx="3523404" cy="26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6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FF31-42C6-8608-9366-E051CE99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event rate – v1110-rc1 (+ bundly energy proxy)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E480-1E47-DAEE-8840-2EE6004DF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8D9C-5DD0-B59F-9D9D-403D1BB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D20D-58E5-ADA5-8ADE-35B566AA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20008-FB95-FC9C-9A76-1CDB5405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83" y="1283079"/>
            <a:ext cx="6977337" cy="5206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E60C4-237C-F143-56D8-4A9BF8D5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8" y="2095442"/>
            <a:ext cx="4050575" cy="30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52C8-1014-8579-8C28-FD1A8237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event rate – v1110-rc1 (+ length and length in detector)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7AD2-67EA-1331-518B-76D9ADA7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91FCA-F090-3821-1BEC-7D0DF90D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468FF-1AF5-F21F-9448-BD1FED51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2" y="3655318"/>
            <a:ext cx="3619676" cy="2729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84E25-E469-4118-508C-56E249092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62" y="954286"/>
            <a:ext cx="3619676" cy="2729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5DFCB9-FD38-304E-F395-FACBF2ABE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113" y="954285"/>
            <a:ext cx="7423020" cy="553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9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667B-79E9-4883-3217-7B451895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event rate – v1110-rc1 (only leading energy)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FD12-DB1F-A0A9-AF1D-6B6FD8A3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160F0-0F2D-4ADF-B6FF-70D0A7E98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CF477-E25E-35AE-A94E-C027544E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446"/>
            <a:ext cx="4818627" cy="3680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6AD03-551B-C397-2792-9827D4CA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41" y="1195070"/>
            <a:ext cx="6799892" cy="50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0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69A7F-85CD-D55A-D9F2-5D44395C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event rate – v1110-rc1 (only leading energy) – more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AC5C4-6486-8FCC-C356-063DF289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FFA67-D0FD-52DE-D80F-41398632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01F41-E7D6-0107-82D4-4D24FA2E1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1495901"/>
            <a:ext cx="5753100" cy="429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0E958-2261-A3F8-6653-3E705D8C5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580" y="1495901"/>
            <a:ext cx="5753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8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345-B544-8660-704D-BE3F99F2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Unfolded event rate – v1110-rc1 (leading energy + uncertainty and length)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C7C0-9257-E662-34CA-F5ADAEABC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64D14-27F0-2D18-5674-7CF97ED3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7CCDB-AEF9-3CDF-8809-33A364EC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50446-FA97-9E7A-8EE8-F678603F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44018"/>
            <a:ext cx="7168734" cy="5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4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15425</TotalTime>
  <Words>275</Words>
  <Application>Microsoft Macintosh PowerPoint</Application>
  <PresentationFormat>Widescreen</PresentationFormat>
  <Paragraphs>55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Proxy variables – v1110-rc1</vt:lpstr>
      <vt:lpstr>Unfolded event rate – v1110-rc1 (leading energy + zenith)</vt:lpstr>
      <vt:lpstr>Unfolded event rate – v1110-rc1 (+ uncertainties)</vt:lpstr>
      <vt:lpstr>Unfolded event rate – v1110-rc1 (+ bundly energy proxy)</vt:lpstr>
      <vt:lpstr>Unfolded event rate – v1110-rc1 (+ length and length in detector)</vt:lpstr>
      <vt:lpstr>Unfolded event rate – v1110-rc1 (only leading energy)</vt:lpstr>
      <vt:lpstr>Unfolded event rate – v1110-rc1 (only leading energy) – more steps</vt:lpstr>
      <vt:lpstr>Unfolded event rate – v1110-rc1 (leading energy + uncertainty and length) </vt:lpstr>
      <vt:lpstr>PowerPoint Presentation</vt:lpstr>
      <vt:lpstr>Muon flux at surface</vt:lpstr>
      <vt:lpstr>Muon flux at surface</vt:lpstr>
      <vt:lpstr>Muon flux at surface</vt:lpstr>
      <vt:lpstr>Check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315</cp:revision>
  <cp:lastPrinted>2024-03-17T23:23:36Z</cp:lastPrinted>
  <dcterms:created xsi:type="dcterms:W3CDTF">2023-09-19T10:10:31Z</dcterms:created>
  <dcterms:modified xsi:type="dcterms:W3CDTF">2024-06-20T14:26:01Z</dcterms:modified>
</cp:coreProperties>
</file>