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62" r:id="rId4"/>
    <p:sldId id="260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0"/>
    <p:restoredTop sz="96234"/>
  </p:normalViewPr>
  <p:slideViewPr>
    <p:cSldViewPr snapToGrid="0">
      <p:cViewPr varScale="1">
        <p:scale>
          <a:sx n="95" d="100"/>
          <a:sy n="95" d="100"/>
        </p:scale>
        <p:origin x="184" y="480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05.07.24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component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of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July</a:t>
            </a:r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5, 2024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794F-13BB-43D4-3474-F1A99CBB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flux at surface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D54D9-E07A-3775-D77C-19D34EBC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A6B92-8C49-3D65-8BD2-5DEFCC58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7D776F-EEAB-58E4-7B37-A47F9D99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485" y="1282700"/>
            <a:ext cx="5753100" cy="429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FE1DAF-D4D9-6641-A0AB-B9DD9079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16" y="1282700"/>
            <a:ext cx="5753100" cy="4292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8FFCD4-D6C7-4653-F9C8-27A3784A6427}"/>
              </a:ext>
            </a:extLst>
          </p:cNvPr>
          <p:cNvSpPr txBox="1"/>
          <p:nvPr/>
        </p:nvSpPr>
        <p:spPr>
          <a:xfrm>
            <a:off x="2588048" y="982791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new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EC0CE-4457-4707-E79D-652A8C841C17}"/>
              </a:ext>
            </a:extLst>
          </p:cNvPr>
          <p:cNvSpPr txBox="1"/>
          <p:nvPr/>
        </p:nvSpPr>
        <p:spPr>
          <a:xfrm>
            <a:off x="8988912" y="982791"/>
            <a:ext cx="12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old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F8D02-C20F-8A6B-F748-76D38B47A468}"/>
              </a:ext>
            </a:extLst>
          </p:cNvPr>
          <p:cNvSpPr txBox="1"/>
          <p:nvPr/>
        </p:nvSpPr>
        <p:spPr>
          <a:xfrm>
            <a:off x="4921624" y="6308209"/>
            <a:ext cx="318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considering all events at surface</a:t>
            </a:r>
          </a:p>
        </p:txBody>
      </p:sp>
    </p:spTree>
    <p:extLst>
      <p:ext uri="{BB962C8B-B14F-4D97-AF65-F5344CB8AC3E}">
        <p14:creationId xmlns:p14="http://schemas.microsoft.com/office/powerpoint/2010/main" val="164823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7A91231-C347-5CF9-B1B8-41057E54A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887" r="1554"/>
          <a:stretch/>
        </p:blipFill>
        <p:spPr>
          <a:xfrm>
            <a:off x="6096000" y="1352123"/>
            <a:ext cx="6124292" cy="46692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8A6111-9CAB-C0CB-AD85-5021C8215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87" r="1353"/>
          <a:stretch/>
        </p:blipFill>
        <p:spPr>
          <a:xfrm>
            <a:off x="0" y="1352123"/>
            <a:ext cx="6143479" cy="4674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8FB4F-D2B9-818D-F53B-93B4B81A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flux at surface – ratio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04343-312A-9FC2-1EDA-78CA1F6D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50DB5-A8D4-B9BB-E255-1720FB70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FD3A7-114B-D9C2-65D5-4770FAC05773}"/>
              </a:ext>
            </a:extLst>
          </p:cNvPr>
          <p:cNvSpPr txBox="1"/>
          <p:nvPr/>
        </p:nvSpPr>
        <p:spPr>
          <a:xfrm>
            <a:off x="2588048" y="982791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new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5DA9EA-8BE9-4372-3698-BDA8C502ACD7}"/>
              </a:ext>
            </a:extLst>
          </p:cNvPr>
          <p:cNvSpPr txBox="1"/>
          <p:nvPr/>
        </p:nvSpPr>
        <p:spPr>
          <a:xfrm>
            <a:off x="8988912" y="982791"/>
            <a:ext cx="12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old dataset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DE4B12-5A7B-AC62-ADF9-4C8F082ABC8C}"/>
              </a:ext>
            </a:extLst>
          </p:cNvPr>
          <p:cNvSpPr/>
          <p:nvPr/>
        </p:nvSpPr>
        <p:spPr>
          <a:xfrm>
            <a:off x="10313122" y="4921624"/>
            <a:ext cx="1766188" cy="618564"/>
          </a:xfrm>
          <a:prstGeom prst="ellipse">
            <a:avLst/>
          </a:prstGeom>
          <a:noFill/>
          <a:ln>
            <a:solidFill>
              <a:srgbClr val="74B8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E80C26-E921-18CE-1843-47C1B2BC23BC}"/>
              </a:ext>
            </a:extLst>
          </p:cNvPr>
          <p:cNvSpPr/>
          <p:nvPr/>
        </p:nvSpPr>
        <p:spPr>
          <a:xfrm>
            <a:off x="4356847" y="4921624"/>
            <a:ext cx="1648873" cy="618564"/>
          </a:xfrm>
          <a:prstGeom prst="ellipse">
            <a:avLst/>
          </a:prstGeom>
          <a:noFill/>
          <a:ln>
            <a:solidFill>
              <a:srgbClr val="74B8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012A0-BAD0-254B-A068-A32600D62238}"/>
              </a:ext>
            </a:extLst>
          </p:cNvPr>
          <p:cNvSpPr txBox="1"/>
          <p:nvPr/>
        </p:nvSpPr>
        <p:spPr>
          <a:xfrm>
            <a:off x="11145604" y="5528974"/>
            <a:ext cx="816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74B842"/>
                </a:solidFill>
              </a:rPr>
              <a:t>statistics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68B13E3-A0AB-D61C-ECE8-2A6816D0AE78}"/>
              </a:ext>
            </a:extLst>
          </p:cNvPr>
          <p:cNvSpPr/>
          <p:nvPr/>
        </p:nvSpPr>
        <p:spPr>
          <a:xfrm>
            <a:off x="1707776" y="4760259"/>
            <a:ext cx="2514600" cy="59167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6CA1EC7-5B4E-4751-00D8-CCBA7FF5C6B3}"/>
              </a:ext>
            </a:extLst>
          </p:cNvPr>
          <p:cNvSpPr/>
          <p:nvPr/>
        </p:nvSpPr>
        <p:spPr>
          <a:xfrm>
            <a:off x="7682759" y="4764742"/>
            <a:ext cx="2514600" cy="59167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42FA3-4BCF-19DB-AFE0-2ACD23017D18}"/>
              </a:ext>
            </a:extLst>
          </p:cNvPr>
          <p:cNvSpPr txBox="1"/>
          <p:nvPr/>
        </p:nvSpPr>
        <p:spPr>
          <a:xfrm>
            <a:off x="4115318" y="6052199"/>
            <a:ext cx="4354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missing statistics from high energies as well?</a:t>
            </a:r>
          </a:p>
          <a:p>
            <a:r>
              <a:rPr lang="en-DE" dirty="0">
                <a:solidFill>
                  <a:srgbClr val="C00000"/>
                </a:solidFill>
              </a:rPr>
              <a:t>-&gt; process all much more/all statistics</a:t>
            </a:r>
          </a:p>
        </p:txBody>
      </p:sp>
    </p:spTree>
    <p:extLst>
      <p:ext uri="{BB962C8B-B14F-4D97-AF65-F5344CB8AC3E}">
        <p14:creationId xmlns:p14="http://schemas.microsoft.com/office/powerpoint/2010/main" val="112325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210F-DA34-3FD7-16FB-39DADA77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3199F-8CFC-58DD-8DA1-194EB8B6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First draft of muon paper sent to Wolfgang</a:t>
            </a:r>
          </a:p>
          <a:p>
            <a:r>
              <a:rPr lang="en-DE" dirty="0"/>
              <a:t>Technical review -&gt; scripts do not work as documented -&gt; they fix it for the second time</a:t>
            </a:r>
          </a:p>
          <a:p>
            <a:r>
              <a:rPr lang="en-DE" dirty="0"/>
              <a:t>New master’s student needed a lot of supervision</a:t>
            </a:r>
          </a:p>
          <a:p>
            <a:r>
              <a:rPr lang="en-DE" dirty="0"/>
              <a:t>Still waiting for Dennis’ review -&gt; we are in contact, he has too many things to do…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4B3F1-B53A-0F88-BA1F-E89A2092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E7A32-8D24-22A1-1B2A-75CEE337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1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14228</TotalTime>
  <Words>140</Words>
  <Application>Microsoft Macintosh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Akkurat-Bold</vt:lpstr>
      <vt:lpstr>Arial</vt:lpstr>
      <vt:lpstr>Calibri</vt:lpstr>
      <vt:lpstr>Calibri Light</vt:lpstr>
      <vt:lpstr>Office</vt:lpstr>
      <vt:lpstr>Measuring the prompt component of the atmospheric muon flux  Pascal Gutjahr </vt:lpstr>
      <vt:lpstr>Muon flux at surface</vt:lpstr>
      <vt:lpstr>Muon flux at surface – ratio </vt:lpstr>
      <vt:lpstr>Misc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300</cp:revision>
  <cp:lastPrinted>2024-03-17T23:23:36Z</cp:lastPrinted>
  <dcterms:created xsi:type="dcterms:W3CDTF">2023-09-19T10:10:31Z</dcterms:created>
  <dcterms:modified xsi:type="dcterms:W3CDTF">2024-07-05T17:53:29Z</dcterms:modified>
</cp:coreProperties>
</file>