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841"/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1"/>
    <p:restoredTop sz="96234"/>
  </p:normalViewPr>
  <p:slideViewPr>
    <p:cSldViewPr snapToGrid="0">
      <p:cViewPr varScale="1">
        <p:scale>
          <a:sx n="98" d="100"/>
          <a:sy n="98" d="100"/>
        </p:scale>
        <p:origin x="208" y="7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05.07.24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9, 2024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797-C4E9-EBFB-781A-245C469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Muon flux at surface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24FC-296F-2F59-B9AA-7CC3A0A8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4848-2707-4944-28B7-A6A55D8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AD872-3CE5-39C7-7648-14304441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887" r="1554"/>
          <a:stretch/>
        </p:blipFill>
        <p:spPr>
          <a:xfrm>
            <a:off x="6012360" y="1494612"/>
            <a:ext cx="6124292" cy="466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904DC-0488-7BDE-B4A9-8D0224472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5" r="1244"/>
          <a:stretch/>
        </p:blipFill>
        <p:spPr>
          <a:xfrm>
            <a:off x="0" y="1494612"/>
            <a:ext cx="6124293" cy="4706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95AE0-D004-FA61-A56C-829A06BE7520}"/>
              </a:ext>
            </a:extLst>
          </p:cNvPr>
          <p:cNvSpPr txBox="1"/>
          <p:nvPr/>
        </p:nvSpPr>
        <p:spPr>
          <a:xfrm>
            <a:off x="8453846" y="1262986"/>
            <a:ext cx="19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plot from last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9BC1C-2F23-8F35-C509-F734FDABC2A2}"/>
              </a:ext>
            </a:extLst>
          </p:cNvPr>
          <p:cNvSpPr txBox="1"/>
          <p:nvPr/>
        </p:nvSpPr>
        <p:spPr>
          <a:xfrm>
            <a:off x="2209800" y="1262986"/>
            <a:ext cx="25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full high-energy statistics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7F041-3850-4284-FB42-1E1716330A75}"/>
              </a:ext>
            </a:extLst>
          </p:cNvPr>
          <p:cNvSpPr/>
          <p:nvPr/>
        </p:nvSpPr>
        <p:spPr>
          <a:xfrm>
            <a:off x="4814389" y="5193211"/>
            <a:ext cx="1126851" cy="496389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687F4-2892-406E-B9F1-012CB76FB406}"/>
              </a:ext>
            </a:extLst>
          </p:cNvPr>
          <p:cNvSpPr txBox="1"/>
          <p:nvPr/>
        </p:nvSpPr>
        <p:spPr>
          <a:xfrm>
            <a:off x="5214119" y="5902408"/>
            <a:ext cx="10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statistics?</a:t>
            </a:r>
          </a:p>
        </p:txBody>
      </p:sp>
    </p:spTree>
    <p:extLst>
      <p:ext uri="{BB962C8B-B14F-4D97-AF65-F5344CB8AC3E}">
        <p14:creationId xmlns:p14="http://schemas.microsoft.com/office/powerpoint/2010/main" val="22706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797-C4E9-EBFB-781A-245C469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Muon flux at surface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24FC-296F-2F59-B9AA-7CC3A0A8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4848-2707-4944-28B7-A6A55D8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904DC-0488-7BDE-B4A9-8D022447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5" r="1244"/>
          <a:stretch/>
        </p:blipFill>
        <p:spPr>
          <a:xfrm>
            <a:off x="0" y="1494612"/>
            <a:ext cx="6124293" cy="4706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9BC1C-2F23-8F35-C509-F734FDABC2A2}"/>
              </a:ext>
            </a:extLst>
          </p:cNvPr>
          <p:cNvSpPr txBox="1"/>
          <p:nvPr/>
        </p:nvSpPr>
        <p:spPr>
          <a:xfrm>
            <a:off x="2209800" y="1262986"/>
            <a:ext cx="25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full high-energy statistics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7F041-3850-4284-FB42-1E1716330A75}"/>
              </a:ext>
            </a:extLst>
          </p:cNvPr>
          <p:cNvSpPr/>
          <p:nvPr/>
        </p:nvSpPr>
        <p:spPr>
          <a:xfrm>
            <a:off x="4814389" y="5193211"/>
            <a:ext cx="1126851" cy="496389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687F4-2892-406E-B9F1-012CB76FB406}"/>
              </a:ext>
            </a:extLst>
          </p:cNvPr>
          <p:cNvSpPr txBox="1"/>
          <p:nvPr/>
        </p:nvSpPr>
        <p:spPr>
          <a:xfrm>
            <a:off x="5214119" y="5902408"/>
            <a:ext cx="10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statistics?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F070-F6B8-67A0-0514-47D0CE03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2099274"/>
            <a:ext cx="5207000" cy="39878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4DCD73-9977-F9B3-2B7A-4D318FCB90F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10445" y="4937760"/>
            <a:ext cx="628835" cy="1149314"/>
          </a:xfrm>
          <a:prstGeom prst="bentConnector2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3AD35-004B-B030-D5E8-73E91BD69C1B}"/>
              </a:ext>
            </a:extLst>
          </p:cNvPr>
          <p:cNvCxnSpPr/>
          <p:nvPr/>
        </p:nvCxnSpPr>
        <p:spPr>
          <a:xfrm flipV="1">
            <a:off x="9804400" y="4093174"/>
            <a:ext cx="0" cy="149482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07937-F955-4C6A-E069-F9B79AC38E83}"/>
              </a:ext>
            </a:extLst>
          </p:cNvPr>
          <p:cNvCxnSpPr/>
          <p:nvPr/>
        </p:nvCxnSpPr>
        <p:spPr>
          <a:xfrm flipV="1">
            <a:off x="10383520" y="4103334"/>
            <a:ext cx="0" cy="149482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6915384-6C18-09E8-ACD4-8395FE3B9C93}"/>
              </a:ext>
            </a:extLst>
          </p:cNvPr>
          <p:cNvSpPr/>
          <p:nvPr/>
        </p:nvSpPr>
        <p:spPr>
          <a:xfrm>
            <a:off x="6858000" y="4277360"/>
            <a:ext cx="3525520" cy="5835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C41C89-2E7F-F874-CD43-6DC54C252C0B}"/>
              </a:ext>
            </a:extLst>
          </p:cNvPr>
          <p:cNvCxnSpPr>
            <a:cxnSpLocks/>
          </p:cNvCxnSpPr>
          <p:nvPr/>
        </p:nvCxnSpPr>
        <p:spPr>
          <a:xfrm flipH="1" flipV="1">
            <a:off x="10627360" y="5034933"/>
            <a:ext cx="726440" cy="553067"/>
          </a:xfrm>
          <a:prstGeom prst="line">
            <a:avLst/>
          </a:prstGeom>
          <a:ln w="9525">
            <a:solidFill>
              <a:srgbClr val="74B8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497C4D-8819-9951-948D-29A82E3CB5F7}"/>
              </a:ext>
            </a:extLst>
          </p:cNvPr>
          <p:cNvSpPr/>
          <p:nvPr/>
        </p:nvSpPr>
        <p:spPr>
          <a:xfrm>
            <a:off x="10530840" y="4984132"/>
            <a:ext cx="822960" cy="654667"/>
          </a:xfrm>
          <a:prstGeom prst="roundRect">
            <a:avLst/>
          </a:prstGeom>
          <a:solidFill>
            <a:srgbClr val="73B841">
              <a:alpha val="38042"/>
            </a:srgbClr>
          </a:solidFill>
          <a:ln>
            <a:solidFill>
              <a:srgbClr val="73B841">
                <a:alpha val="2902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6AD8A-1DA9-E875-036A-249CC74BC512}"/>
              </a:ext>
            </a:extLst>
          </p:cNvPr>
          <p:cNvSpPr txBox="1"/>
          <p:nvPr/>
        </p:nvSpPr>
        <p:spPr>
          <a:xfrm>
            <a:off x="9026561" y="6180791"/>
            <a:ext cx="283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4B842"/>
                </a:solidFill>
              </a:rPr>
              <a:t>no enough high-energy showers simulated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31AB2A-AF75-48CA-C9C4-50C5C3BA3488}"/>
              </a:ext>
            </a:extLst>
          </p:cNvPr>
          <p:cNvCxnSpPr>
            <a:stCxn id="30" idx="0"/>
          </p:cNvCxnSpPr>
          <p:nvPr/>
        </p:nvCxnSpPr>
        <p:spPr>
          <a:xfrm flipV="1">
            <a:off x="10442911" y="5704117"/>
            <a:ext cx="184449" cy="476674"/>
          </a:xfrm>
          <a:prstGeom prst="straightConnector1">
            <a:avLst/>
          </a:prstGeom>
          <a:ln>
            <a:solidFill>
              <a:srgbClr val="73B8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8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14181</TotalTime>
  <Words>71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Muon flux at surface – old dataset</vt:lpstr>
      <vt:lpstr>Muon flux at surface – old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297</cp:revision>
  <cp:lastPrinted>2024-03-17T23:23:36Z</cp:lastPrinted>
  <dcterms:created xsi:type="dcterms:W3CDTF">2023-09-19T10:10:31Z</dcterms:created>
  <dcterms:modified xsi:type="dcterms:W3CDTF">2024-07-05T23:07:38Z</dcterms:modified>
</cp:coreProperties>
</file>