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7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5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9227F-D6E0-4E5D-9773-2D0CFDCC821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CD5F-5B1A-4317-AA19-A1F3FA03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771" y="383219"/>
            <a:ext cx="22020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Basecalling</a:t>
            </a:r>
            <a:r>
              <a:rPr lang="en-US" sz="1100" dirty="0"/>
              <a:t> </a:t>
            </a:r>
            <a:r>
              <a:rPr lang="en-US" sz="1100" dirty="0" smtClean="0"/>
              <a:t>module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287480" y="298581"/>
            <a:ext cx="2202025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Input: fast5 files</a:t>
            </a:r>
          </a:p>
          <a:p>
            <a:r>
              <a:rPr lang="de-CH" sz="1100" dirty="0" smtClean="0"/>
              <a:t>Output: fastq files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55771" y="1356253"/>
            <a:ext cx="22020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Demultiplexing</a:t>
            </a:r>
            <a:r>
              <a:rPr lang="en-US" sz="1100" dirty="0" smtClean="0"/>
              <a:t> module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287480" y="1102338"/>
            <a:ext cx="22020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Input: </a:t>
            </a:r>
            <a:r>
              <a:rPr lang="en-US" sz="1100" dirty="0" err="1" smtClean="0"/>
              <a:t>fastq</a:t>
            </a:r>
            <a:r>
              <a:rPr lang="en-US" sz="1100" dirty="0" smtClean="0"/>
              <a:t> files, info on primers, tags and library design</a:t>
            </a:r>
          </a:p>
          <a:p>
            <a:r>
              <a:rPr lang="de-CH" sz="1100" dirty="0" smtClean="0"/>
              <a:t>Output: fastq files in seperate folders per sample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55771" y="2329287"/>
            <a:ext cx="22020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Quality control module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287480" y="2244649"/>
            <a:ext cx="2202025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Input: </a:t>
            </a:r>
            <a:r>
              <a:rPr lang="en-US" sz="1100" dirty="0" err="1" smtClean="0"/>
              <a:t>fastq</a:t>
            </a:r>
            <a:r>
              <a:rPr lang="en-US" sz="1100" dirty="0" smtClean="0"/>
              <a:t> files, configuration file</a:t>
            </a:r>
          </a:p>
          <a:p>
            <a:r>
              <a:rPr lang="de-CH" sz="1100" dirty="0" smtClean="0"/>
              <a:t>Output: fasta files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771" y="3133044"/>
            <a:ext cx="22020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Quality control module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287480" y="3048406"/>
            <a:ext cx="2202025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Input: </a:t>
            </a:r>
            <a:r>
              <a:rPr lang="en-US" sz="1100" dirty="0" err="1" smtClean="0"/>
              <a:t>fastq</a:t>
            </a:r>
            <a:r>
              <a:rPr lang="en-US" sz="1100" dirty="0" smtClean="0"/>
              <a:t> files, configuration file</a:t>
            </a:r>
          </a:p>
          <a:p>
            <a:r>
              <a:rPr lang="de-CH" sz="1100" dirty="0" smtClean="0"/>
              <a:t>Output: fasta files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771" y="3936801"/>
            <a:ext cx="22020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Clustering module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7480" y="3852163"/>
            <a:ext cx="2202025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Input: </a:t>
            </a:r>
            <a:r>
              <a:rPr lang="en-US" sz="1100" dirty="0" err="1" smtClean="0"/>
              <a:t>fasta</a:t>
            </a:r>
            <a:r>
              <a:rPr lang="en-US" sz="1100" dirty="0" smtClean="0"/>
              <a:t> files, configuration file</a:t>
            </a:r>
          </a:p>
          <a:p>
            <a:r>
              <a:rPr lang="de-CH" sz="1100" dirty="0" smtClean="0"/>
              <a:t>Output: fasta files and asv tables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770" y="4825197"/>
            <a:ext cx="22020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Taxonomic assignment module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287479" y="4655920"/>
            <a:ext cx="2202025" cy="600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Input: </a:t>
            </a:r>
            <a:r>
              <a:rPr lang="en-US" sz="1100" dirty="0" err="1" smtClean="0"/>
              <a:t>fasta</a:t>
            </a:r>
            <a:r>
              <a:rPr lang="en-US" sz="1100" dirty="0" smtClean="0"/>
              <a:t> files</a:t>
            </a:r>
          </a:p>
          <a:p>
            <a:r>
              <a:rPr lang="de-CH" sz="1100" dirty="0" smtClean="0"/>
              <a:t>Output: fasta files and taxonomically annotated asv tables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287479" y="5628954"/>
            <a:ext cx="22020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Input: taxonomically annotated </a:t>
            </a:r>
            <a:r>
              <a:rPr lang="en-US" sz="1100" dirty="0" err="1" smtClean="0"/>
              <a:t>asv</a:t>
            </a:r>
            <a:r>
              <a:rPr lang="en-US" sz="1100" dirty="0" smtClean="0"/>
              <a:t> tables and metadata</a:t>
            </a:r>
          </a:p>
          <a:p>
            <a:r>
              <a:rPr lang="de-CH" sz="1100" dirty="0" smtClean="0"/>
              <a:t>Output: occurrence table and dna-extension table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770" y="5882869"/>
            <a:ext cx="22020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DwC</a:t>
            </a:r>
            <a:r>
              <a:rPr lang="en-US" sz="1100" dirty="0" smtClean="0"/>
              <a:t>-A module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4" idx="2"/>
            <a:endCxn id="7" idx="0"/>
          </p:cNvCxnSpPr>
          <p:nvPr/>
        </p:nvCxnSpPr>
        <p:spPr>
          <a:xfrm>
            <a:off x="1856784" y="644829"/>
            <a:ext cx="0" cy="71142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>
            <a:off x="1856784" y="1617863"/>
            <a:ext cx="0" cy="71142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1856782" y="2590897"/>
            <a:ext cx="2" cy="54214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4" idx="0"/>
          </p:cNvCxnSpPr>
          <p:nvPr/>
        </p:nvCxnSpPr>
        <p:spPr>
          <a:xfrm>
            <a:off x="1856784" y="3394654"/>
            <a:ext cx="0" cy="54214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6" idx="0"/>
          </p:cNvCxnSpPr>
          <p:nvPr/>
        </p:nvCxnSpPr>
        <p:spPr>
          <a:xfrm flipH="1">
            <a:off x="1856783" y="4198411"/>
            <a:ext cx="1" cy="62678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9" idx="0"/>
          </p:cNvCxnSpPr>
          <p:nvPr/>
        </p:nvCxnSpPr>
        <p:spPr>
          <a:xfrm>
            <a:off x="1856783" y="5086807"/>
            <a:ext cx="0" cy="79606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1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Hablutzel</dc:creator>
  <cp:lastModifiedBy>Pascal Hablutzel</cp:lastModifiedBy>
  <cp:revision>2</cp:revision>
  <dcterms:created xsi:type="dcterms:W3CDTF">2022-04-04T08:14:39Z</dcterms:created>
  <dcterms:modified xsi:type="dcterms:W3CDTF">2022-04-04T08:20:36Z</dcterms:modified>
</cp:coreProperties>
</file>