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8" r:id="rId5"/>
    <p:sldMasterId id="2147483723" r:id="rId6"/>
  </p:sldMasterIdLst>
  <p:notesMasterIdLst>
    <p:notesMasterId r:id="rId38"/>
  </p:notesMasterIdLst>
  <p:sldIdLst>
    <p:sldId id="279" r:id="rId7"/>
    <p:sldId id="511" r:id="rId8"/>
    <p:sldId id="536" r:id="rId9"/>
    <p:sldId id="535" r:id="rId10"/>
    <p:sldId id="562" r:id="rId11"/>
    <p:sldId id="561" r:id="rId12"/>
    <p:sldId id="563" r:id="rId13"/>
    <p:sldId id="537" r:id="rId14"/>
    <p:sldId id="538" r:id="rId15"/>
    <p:sldId id="533" r:id="rId16"/>
    <p:sldId id="539" r:id="rId17"/>
    <p:sldId id="540" r:id="rId18"/>
    <p:sldId id="541" r:id="rId19"/>
    <p:sldId id="548" r:id="rId20"/>
    <p:sldId id="542" r:id="rId21"/>
    <p:sldId id="543" r:id="rId22"/>
    <p:sldId id="544" r:id="rId23"/>
    <p:sldId id="547" r:id="rId24"/>
    <p:sldId id="546" r:id="rId25"/>
    <p:sldId id="549" r:id="rId26"/>
    <p:sldId id="551" r:id="rId27"/>
    <p:sldId id="550" r:id="rId28"/>
    <p:sldId id="552" r:id="rId29"/>
    <p:sldId id="553" r:id="rId30"/>
    <p:sldId id="554" r:id="rId31"/>
    <p:sldId id="555" r:id="rId32"/>
    <p:sldId id="558" r:id="rId33"/>
    <p:sldId id="556" r:id="rId34"/>
    <p:sldId id="559" r:id="rId35"/>
    <p:sldId id="560" r:id="rId36"/>
    <p:sldId id="288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99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83951"/>
  </p:normalViewPr>
  <p:slideViewPr>
    <p:cSldViewPr snapToGrid="0">
      <p:cViewPr varScale="1">
        <p:scale>
          <a:sx n="78" d="100"/>
          <a:sy n="78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0488-85D7-4891-88F5-4CFA39ADEB78}" type="datetimeFigureOut">
              <a:rPr lang="nl-NL" smtClean="0"/>
              <a:t>6-6-2022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20F7-5570-4B43-88E1-52E4872FC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4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51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25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14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https://hub.docker.com/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51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https://docs.docker.com/engine/reference/run/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84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59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282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https://docs.docker.com/engine/reference/builder/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268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58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377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26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48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24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7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300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275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https://docs.docker.com/compose/compose-file/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056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738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773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878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2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83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46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80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63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07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07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https://en.wikipedia.org/wiki/Ansible_(software)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85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9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6-6-2022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2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04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6-6-2022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6-6-2022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6-6-2022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5794"/>
            <a:ext cx="10515600" cy="3313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3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45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7767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6947"/>
            <a:ext cx="10515600" cy="34427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6-6-2022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18"/>
          <a:stretch/>
        </p:blipFill>
        <p:spPr>
          <a:xfrm>
            <a:off x="-1" y="78"/>
            <a:ext cx="12192139" cy="1116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861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BDA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39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907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FE1D4E72-9F6C-4628-9E12-70058B3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268665"/>
            <a:ext cx="11275592" cy="5091086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B8DDE07-5734-4CF3-8F1E-A17359115697}"/>
              </a:ext>
            </a:extLst>
          </p:cNvPr>
          <p:cNvSpPr txBox="1">
            <a:spLocks/>
          </p:cNvSpPr>
          <p:nvPr/>
        </p:nvSpPr>
        <p:spPr>
          <a:xfrm>
            <a:off x="1524000" y="780650"/>
            <a:ext cx="9144000" cy="121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nl-NL" sz="48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D3AC000-F672-4273-86D7-7FE96760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1" y="2134350"/>
            <a:ext cx="4769758" cy="39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20FF799-C845-4C3F-9B9B-5239A4A56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94" y="248698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20FF799-C845-4C3F-9B9B-5239A4A56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93" y="3244334"/>
            <a:ext cx="2694267" cy="3101256"/>
          </a:xfrm>
          <a:prstGeom prst="rect">
            <a:avLst/>
          </a:prstGeom>
        </p:spPr>
      </p:pic>
      <p:pic>
        <p:nvPicPr>
          <p:cNvPr id="7" name="Tijdelijke aanduiding voor inhoud 5">
            <a:extLst>
              <a:ext uri="{FF2B5EF4-FFF2-40B4-BE49-F238E27FC236}">
                <a16:creationId xmlns:a16="http://schemas.microsoft.com/office/drawing/2014/main" id="{BA5C516B-CA7A-4A9F-99FB-4556C1737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67" y="2186155"/>
            <a:ext cx="2687826" cy="42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8D3D5DC-5DF4-4A61-A1C8-2BEED6D1D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84" y="2240946"/>
            <a:ext cx="9227996" cy="41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root@system:~# docker pull nginx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sv-SE" dirty="0"/>
              <a:t>root@system:~# docker </a:t>
            </a:r>
            <a:r>
              <a:rPr lang="en-US" dirty="0"/>
              <a:t>images</a:t>
            </a:r>
          </a:p>
          <a:p>
            <a:endParaRPr lang="en-US" dirty="0"/>
          </a:p>
          <a:p>
            <a:r>
              <a:rPr lang="sv-SE" dirty="0"/>
              <a:t>root@system:~# docker run –p 80:80 nginx </a:t>
            </a:r>
            <a:endParaRPr lang="en-US" dirty="0"/>
          </a:p>
          <a:p>
            <a:r>
              <a:rPr lang="sv-SE" dirty="0"/>
              <a:t>root@system:~# docker run –p 80:80 nginx -d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sv-SE" dirty="0"/>
              <a:t>root@system:~# docker 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commands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72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root@system:~# docker </a:t>
            </a:r>
            <a:r>
              <a:rPr lang="en-US" dirty="0"/>
              <a:t>run ubuntu</a:t>
            </a:r>
          </a:p>
          <a:p>
            <a:endParaRPr lang="en-US" dirty="0"/>
          </a:p>
          <a:p>
            <a:r>
              <a:rPr lang="sv-SE" dirty="0"/>
              <a:t>root@system:~# docker </a:t>
            </a:r>
            <a:r>
              <a:rPr lang="en-US" dirty="0"/>
              <a:t>run –it ubuntu</a:t>
            </a:r>
          </a:p>
          <a:p>
            <a:endParaRPr lang="en-US" dirty="0"/>
          </a:p>
          <a:p>
            <a:r>
              <a:rPr lang="sv-SE" dirty="0"/>
              <a:t>root@system:~# docker </a:t>
            </a:r>
            <a:r>
              <a:rPr lang="en-US" dirty="0"/>
              <a:t>run ubuntu echo hello world</a:t>
            </a:r>
          </a:p>
          <a:p>
            <a:endParaRPr lang="en-US" dirty="0"/>
          </a:p>
          <a:p>
            <a:r>
              <a:rPr lang="sv-SE" dirty="0"/>
              <a:t>root@system:~# docker </a:t>
            </a:r>
            <a:r>
              <a:rPr lang="en-US" dirty="0"/>
              <a:t>run –d ubuntu top</a:t>
            </a:r>
            <a:br>
              <a:rPr lang="en-US" dirty="0"/>
            </a:br>
            <a:r>
              <a:rPr lang="sv-SE" dirty="0"/>
              <a:t>root@system:~# docker </a:t>
            </a:r>
            <a:r>
              <a:rPr lang="en-US" dirty="0"/>
              <a:t>exec –it &lt;container&gt; /bin/bash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commands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01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tags</a:t>
            </a:r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895B0C7-2386-44FD-ADAB-F42240594CE8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username/</a:t>
            </a:r>
            <a:r>
              <a:rPr lang="en-US" sz="4000" b="1" dirty="0" err="1"/>
              <a:t>image:tag</a:t>
            </a:r>
            <a:endParaRPr lang="en-US" sz="4000" b="1" dirty="0"/>
          </a:p>
          <a:p>
            <a:pPr marL="0" indent="0" algn="ctr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nginx</a:t>
            </a: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nginx:latest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nginx:1.20.2</a:t>
            </a:r>
          </a:p>
          <a:p>
            <a:pPr marL="0" indent="0">
              <a:buNone/>
            </a:pPr>
            <a:r>
              <a:rPr lang="en-US" sz="4000" dirty="0"/>
              <a:t>mark/nginx:1.20.2</a:t>
            </a:r>
          </a:p>
          <a:p>
            <a:pPr marL="0" indent="0">
              <a:buNone/>
            </a:pPr>
            <a:r>
              <a:rPr lang="en-US" sz="4000" dirty="0"/>
              <a:t>myregistry.company.org:5000/</a:t>
            </a:r>
            <a:r>
              <a:rPr lang="en-US" sz="4000" dirty="0" err="1"/>
              <a:t>nginx</a:t>
            </a:r>
            <a:endParaRPr lang="en-US" sz="4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Dockerfile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37F3161-2B13-4FCA-8741-05426296C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40" y="2615127"/>
            <a:ext cx="7480917" cy="36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FROM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80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FROM python:3.10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./requirements.txt 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pip install --upgrade -r /</a:t>
            </a:r>
            <a:r>
              <a:rPr lang="en-US" dirty="0" err="1"/>
              <a:t>tmp</a:t>
            </a:r>
            <a:r>
              <a:rPr lang="en-US" dirty="0"/>
              <a:t>/requirements.txt</a:t>
            </a:r>
          </a:p>
          <a:p>
            <a:pPr marL="0" indent="0">
              <a:buNone/>
            </a:pPr>
            <a:r>
              <a:rPr lang="en-US" dirty="0"/>
              <a:t>COPY ./</a:t>
            </a:r>
            <a:r>
              <a:rPr lang="en-US" dirty="0" err="1"/>
              <a:t>passworder</a:t>
            </a:r>
            <a:r>
              <a:rPr lang="en-US" dirty="0"/>
              <a:t> /app</a:t>
            </a:r>
          </a:p>
          <a:p>
            <a:pPr marL="0" indent="0">
              <a:buNone/>
            </a:pPr>
            <a:r>
              <a:rPr lang="en-US" dirty="0"/>
              <a:t>CMD ["python", "main.py"]</a:t>
            </a:r>
          </a:p>
        </p:txBody>
      </p:sp>
    </p:spTree>
    <p:extLst>
      <p:ext uri="{BB962C8B-B14F-4D97-AF65-F5344CB8AC3E}">
        <p14:creationId xmlns:p14="http://schemas.microsoft.com/office/powerpoint/2010/main" val="80387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Specificeer</a:t>
            </a:r>
            <a:r>
              <a:rPr lang="en-US" dirty="0"/>
              <a:t> image tag</a:t>
            </a:r>
          </a:p>
          <a:p>
            <a:endParaRPr lang="en-US" dirty="0"/>
          </a:p>
          <a:p>
            <a:r>
              <a:rPr lang="en-US" dirty="0"/>
              <a:t>Custom base image</a:t>
            </a:r>
          </a:p>
          <a:p>
            <a:endParaRPr lang="en-US" dirty="0"/>
          </a:p>
          <a:p>
            <a:r>
              <a:rPr lang="en-US" dirty="0" err="1"/>
              <a:t>Voorkom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in de </a:t>
            </a:r>
            <a:r>
              <a:rPr lang="en-US" dirty="0" err="1"/>
              <a:t>eerdere</a:t>
            </a:r>
            <a:r>
              <a:rPr lang="en-US" dirty="0"/>
              <a:t> "layers" </a:t>
            </a:r>
          </a:p>
          <a:p>
            <a:endParaRPr lang="en-US" dirty="0"/>
          </a:p>
          <a:p>
            <a:r>
              <a:rPr lang="en-US" dirty="0" err="1"/>
              <a:t>Combineer</a:t>
            </a:r>
            <a:r>
              <a:rPr lang="en-US" dirty="0"/>
              <a:t> RUN commands via shell script</a:t>
            </a:r>
          </a:p>
          <a:p>
            <a:endParaRPr lang="en-US" dirty="0"/>
          </a:p>
          <a:p>
            <a:r>
              <a:rPr lang="en-US" dirty="0" err="1"/>
              <a:t>Configureer</a:t>
            </a:r>
            <a:r>
              <a:rPr lang="en-US" dirty="0"/>
              <a:t> via ENV parameters (--env key=value)</a:t>
            </a:r>
          </a:p>
          <a:p>
            <a:endParaRPr lang="en-US" dirty="0"/>
          </a:p>
          <a:p>
            <a:r>
              <a:rPr lang="en-US" dirty="0"/>
              <a:t>Multi-stage builds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Dockerfile</a:t>
            </a:r>
            <a:r>
              <a:rPr lang="en-US" dirty="0"/>
              <a:t> best practices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versies</a:t>
            </a:r>
            <a:r>
              <a:rPr lang="en-US" dirty="0"/>
              <a:t> python </a:t>
            </a:r>
          </a:p>
          <a:p>
            <a:endParaRPr lang="en-US" dirty="0"/>
          </a:p>
          <a:p>
            <a:r>
              <a:rPr lang="en-US" dirty="0"/>
              <a:t>Requirements.txt </a:t>
            </a:r>
            <a:r>
              <a:rPr lang="en-US" dirty="0" err="1"/>
              <a:t>geneuzel</a:t>
            </a:r>
            <a:endParaRPr lang="en-US" dirty="0"/>
          </a:p>
          <a:p>
            <a:endParaRPr lang="en-US" dirty="0"/>
          </a:p>
          <a:p>
            <a:r>
              <a:rPr lang="en-US" dirty="0"/>
              <a:t>MySQL database</a:t>
            </a:r>
            <a:endParaRPr lang="nl-NL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WP2/3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47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Dockers &amp; disks..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Dockers &amp; disks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8A636F-8231-4FB3-9C58-AC0D83B1A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26" y="2581358"/>
            <a:ext cx="8972597" cy="37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root@system:~# </a:t>
            </a:r>
            <a:r>
              <a:rPr lang="en-US" dirty="0"/>
              <a:t>docker volume create my-vol</a:t>
            </a:r>
          </a:p>
          <a:p>
            <a:endParaRPr lang="en-US" dirty="0"/>
          </a:p>
          <a:p>
            <a:r>
              <a:rPr lang="sv-SE" dirty="0"/>
              <a:t>root@system:~# </a:t>
            </a:r>
            <a:r>
              <a:rPr lang="en-US" dirty="0"/>
              <a:t>docker volume inspect my-vol</a:t>
            </a:r>
          </a:p>
          <a:p>
            <a:pPr marL="0" indent="0">
              <a:buNone/>
            </a:pPr>
            <a:endParaRPr lang="en-US" dirty="0"/>
          </a:p>
          <a:p>
            <a:r>
              <a:rPr lang="sv-SE" dirty="0"/>
              <a:t>root@system:~# </a:t>
            </a:r>
            <a:r>
              <a:rPr lang="en-US" dirty="0"/>
              <a:t>docker run –it –d --mount source=my-</a:t>
            </a:r>
            <a:r>
              <a:rPr lang="en-US" dirty="0" err="1"/>
              <a:t>vol,target</a:t>
            </a:r>
            <a:r>
              <a:rPr lang="en-US" dirty="0"/>
              <a:t>=/app ubuntu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volumes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Sidecar?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727863F-B38E-4DB9-8D09-92519B177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1" y="2777500"/>
            <a:ext cx="4562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compose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6B007A-D205-4B16-BF0E-372368CB5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93" y="2157216"/>
            <a:ext cx="8441214" cy="4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compose file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version: "3.9"</a:t>
            </a:r>
          </a:p>
          <a:p>
            <a:pPr marL="0" indent="0">
              <a:buNone/>
            </a:pPr>
            <a:r>
              <a:rPr lang="en-US" dirty="0"/>
              <a:t>services: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passworder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build: .</a:t>
            </a:r>
          </a:p>
          <a:p>
            <a:pPr marL="0" indent="0">
              <a:buNone/>
            </a:pPr>
            <a:r>
              <a:rPr lang="en-US" dirty="0"/>
              <a:t>    ports:</a:t>
            </a:r>
          </a:p>
          <a:p>
            <a:pPr marL="0" indent="0">
              <a:buNone/>
            </a:pPr>
            <a:r>
              <a:rPr lang="en-US" dirty="0"/>
              <a:t>      - "80:8000"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image: "</a:t>
            </a:r>
            <a:r>
              <a:rPr lang="en-US" dirty="0" err="1"/>
              <a:t>redis:alpine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3169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compose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root@system:~# </a:t>
            </a:r>
            <a:r>
              <a:rPr lang="en-US" dirty="0"/>
              <a:t>docker compose –f docker-</a:t>
            </a:r>
            <a:r>
              <a:rPr lang="en-US" dirty="0" err="1"/>
              <a:t>compose.yml</a:t>
            </a:r>
            <a:r>
              <a:rPr lang="en-US" dirty="0"/>
              <a:t> up –d</a:t>
            </a:r>
          </a:p>
          <a:p>
            <a:pPr marL="0" indent="0">
              <a:buNone/>
            </a:pPr>
            <a:endParaRPr lang="en-US" dirty="0"/>
          </a:p>
          <a:p>
            <a:r>
              <a:rPr lang="sv-SE" dirty="0"/>
              <a:t>root@system:~# </a:t>
            </a:r>
            <a:r>
              <a:rPr lang="en-US" dirty="0"/>
              <a:t>docker compose exec </a:t>
            </a:r>
            <a:r>
              <a:rPr lang="en-US" dirty="0" err="1"/>
              <a:t>passworder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wget</a:t>
            </a:r>
            <a:r>
              <a:rPr lang="en-US" dirty="0"/>
              <a:t> redis:6379)</a:t>
            </a:r>
          </a:p>
        </p:txBody>
      </p:sp>
    </p:spTree>
    <p:extLst>
      <p:ext uri="{BB962C8B-B14F-4D97-AF65-F5344CB8AC3E}">
        <p14:creationId xmlns:p14="http://schemas.microsoft.com/office/powerpoint/2010/main" val="196397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host</a:t>
            </a:r>
          </a:p>
          <a:p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failover of lifecycle </a:t>
            </a:r>
            <a:r>
              <a:rPr lang="en-US" dirty="0" err="1"/>
              <a:t>bewaking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Bijna</a:t>
            </a:r>
            <a:r>
              <a:rPr lang="en-US" dirty="0"/>
              <a:t>..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orchestration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8F1C07D-A2B3-4330-B9D1-5E7990BB6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1" y="2220723"/>
            <a:ext cx="7398316" cy="41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3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 orchestration</a:t>
            </a:r>
            <a:endParaRPr lang="nl-NL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D42A6AE-275C-488C-8304-E6998F23D984}"/>
              </a:ext>
            </a:extLst>
          </p:cNvPr>
          <p:cNvSpPr txBox="1">
            <a:spLocks/>
          </p:cNvSpPr>
          <p:nvPr/>
        </p:nvSpPr>
        <p:spPr>
          <a:xfrm>
            <a:off x="990600" y="23385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970908-2664-4EF7-8D91-389D4D190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65" y="2554155"/>
            <a:ext cx="8377070" cy="39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7588A1-CFC0-4554-91AB-FE61DF07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23" y="1578131"/>
            <a:ext cx="3402118" cy="4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7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Lees de docker commands </a:t>
            </a:r>
            <a:r>
              <a:rPr lang="en-US" dirty="0" err="1"/>
              <a:t>en</a:t>
            </a:r>
            <a:r>
              <a:rPr lang="en-US" dirty="0"/>
              <a:t> de " </a:t>
            </a:r>
            <a:r>
              <a:rPr lang="en-US" dirty="0" err="1"/>
              <a:t>dockerfile</a:t>
            </a:r>
            <a:r>
              <a:rPr lang="en-US" dirty="0"/>
              <a:t> reference"  door</a:t>
            </a:r>
          </a:p>
          <a:p>
            <a:endParaRPr lang="en-US" dirty="0"/>
          </a:p>
          <a:p>
            <a:r>
              <a:rPr lang="en-US" dirty="0" err="1"/>
              <a:t>Installeer</a:t>
            </a:r>
            <a:r>
              <a:rPr lang="en-US" dirty="0"/>
              <a:t> docker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beschreven</a:t>
            </a:r>
            <a:r>
              <a:rPr lang="en-US" dirty="0"/>
              <a:t> op de docker website (op 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 err="1"/>
              <a:t>niet</a:t>
            </a:r>
            <a:r>
              <a:rPr lang="en-US" dirty="0"/>
              <a:t> met apt-get install docker)</a:t>
            </a:r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docker compose file </a:t>
            </a:r>
            <a:r>
              <a:rPr lang="en-US" dirty="0" err="1"/>
              <a:t>voor</a:t>
            </a:r>
            <a:r>
              <a:rPr lang="en-US" dirty="0"/>
              <a:t> de "</a:t>
            </a:r>
            <a:r>
              <a:rPr lang="en-US" dirty="0" err="1"/>
              <a:t>passworder</a:t>
            </a:r>
            <a:r>
              <a:rPr lang="en-US" dirty="0"/>
              <a:t>" </a:t>
            </a:r>
            <a:r>
              <a:rPr lang="en-US" dirty="0" err="1"/>
              <a:t>applicatie</a:t>
            </a:r>
            <a:endParaRPr lang="en-US" dirty="0"/>
          </a:p>
          <a:p>
            <a:pPr lvl="1"/>
            <a:r>
              <a:rPr lang="en-US" dirty="0" err="1"/>
              <a:t>Configureer</a:t>
            </a:r>
            <a:r>
              <a:rPr lang="en-US" dirty="0"/>
              <a:t>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volume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de security logging op </a:t>
            </a:r>
            <a:r>
              <a:rPr lang="en-US" dirty="0" err="1"/>
              <a:t>wegschrijven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Push je image </a:t>
            </a:r>
            <a:r>
              <a:rPr lang="en-US" dirty="0" err="1"/>
              <a:t>naar</a:t>
            </a:r>
            <a:r>
              <a:rPr lang="en-US" dirty="0"/>
              <a:t> hub.docker.com of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private registry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Voor</a:t>
            </a:r>
            <a:r>
              <a:rPr lang="en-US" dirty="0"/>
              <a:t> les 5..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61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D594B6-0A2A-4CA1-9509-E2A3A068FE9B}"/>
              </a:ext>
            </a:extLst>
          </p:cNvPr>
          <p:cNvSpPr txBox="1"/>
          <p:nvPr/>
        </p:nvSpPr>
        <p:spPr>
          <a:xfrm>
            <a:off x="795711" y="320578"/>
            <a:ext cx="6778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Conflcthantering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10" name="Tijdelijke aanduiding voor inhoud 10">
            <a:extLst>
              <a:ext uri="{FF2B5EF4-FFF2-40B4-BE49-F238E27FC236}">
                <a16:creationId xmlns:a16="http://schemas.microsoft.com/office/drawing/2014/main" id="{5DE56733-7063-4FC1-9946-99CFC56B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092393"/>
            <a:ext cx="10803084" cy="50910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>
              <a:solidFill>
                <a:srgbClr val="0070C0"/>
              </a:solidFill>
            </a:endParaRPr>
          </a:p>
          <a:p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038CC-1E80-DF4F-8228-16FC50D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6" y="0"/>
            <a:ext cx="12403646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Physical</a:t>
            </a:r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08355929-FC06-48E8-A7E6-BF35E70D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2" y="2772569"/>
            <a:ext cx="3152775" cy="3057525"/>
          </a:xfrm>
        </p:spPr>
      </p:pic>
    </p:spTree>
    <p:extLst>
      <p:ext uri="{BB962C8B-B14F-4D97-AF65-F5344CB8AC3E}">
        <p14:creationId xmlns:p14="http://schemas.microsoft.com/office/powerpoint/2010/main" val="407687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hardware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Onderhoud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Licentie</a:t>
            </a:r>
            <a:r>
              <a:rPr lang="en-US" dirty="0"/>
              <a:t> issues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Physical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5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18C9AF9-DF3C-4316-8CB1-41F7746BB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87" y="2185988"/>
            <a:ext cx="2687826" cy="4230687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Machine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248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Veel</a:t>
            </a:r>
            <a:r>
              <a:rPr lang="en-US" dirty="0"/>
              <a:t> overhead in </a:t>
            </a:r>
            <a:r>
              <a:rPr lang="en-US" dirty="0" err="1"/>
              <a:t>configuratiebeheer</a:t>
            </a:r>
            <a:r>
              <a:rPr lang="en-US" dirty="0"/>
              <a:t> (door sysadmins)</a:t>
            </a:r>
          </a:p>
          <a:p>
            <a:endParaRPr lang="en-US" dirty="0"/>
          </a:p>
          <a:p>
            <a:r>
              <a:rPr lang="en-US" dirty="0"/>
              <a:t>Lang </a:t>
            </a:r>
            <a:r>
              <a:rPr lang="en-US" dirty="0" err="1"/>
              <a:t>lopende</a:t>
            </a:r>
            <a:r>
              <a:rPr lang="en-US" dirty="0"/>
              <a:t> lifecycles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Machine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6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B72AD62-337F-4826-9A9A-6C466B95B85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Management</a:t>
            </a:r>
            <a:endParaRPr lang="nl-NL" dirty="0"/>
          </a:p>
        </p:txBody>
      </p:sp>
      <p:pic>
        <p:nvPicPr>
          <p:cNvPr id="1032" name="Picture 8" descr="Top 8 Configuration Management Tools for Sys Admins">
            <a:extLst>
              <a:ext uri="{FF2B5EF4-FFF2-40B4-BE49-F238E27FC236}">
                <a16:creationId xmlns:a16="http://schemas.microsoft.com/office/drawing/2014/main" id="{A484B85E-A7F9-4935-A8E4-E15A6C67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58" y="2186159"/>
            <a:ext cx="6354648" cy="45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38F43-092A-4B6C-A19D-3EAEB5EC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803B972-25F6-4B2E-AE8B-E2FE4BDB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97" y="1122363"/>
            <a:ext cx="820217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6456CC65C7D4ABBAEC0F8ECEFB0BE" ma:contentTypeVersion="12" ma:contentTypeDescription="Create a new document." ma:contentTypeScope="" ma:versionID="88a7daa81b54f943b4d9feee8fd0a753">
  <xsd:schema xmlns:xsd="http://www.w3.org/2001/XMLSchema" xmlns:xs="http://www.w3.org/2001/XMLSchema" xmlns:p="http://schemas.microsoft.com/office/2006/metadata/properties" xmlns:ns2="5671be62-9261-4a6c-9991-ce4dc90806ae" xmlns:ns3="1e3b2626-eb91-4220-8a9b-79a994b865f1" targetNamespace="http://schemas.microsoft.com/office/2006/metadata/properties" ma:root="true" ma:fieldsID="ee05198765f11a5dd0f8809b15db6752" ns2:_="" ns3:_="">
    <xsd:import namespace="5671be62-9261-4a6c-9991-ce4dc90806ae"/>
    <xsd:import namespace="1e3b2626-eb91-4220-8a9b-79a994b86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1be62-9261-4a6c-9991-ce4dc9080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2626-eb91-4220-8a9b-79a994b865f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BB938-052C-4AEC-A2E0-7C49AEC42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71be62-9261-4a6c-9991-ce4dc90806ae"/>
    <ds:schemaRef ds:uri="1e3b2626-eb91-4220-8a9b-79a994b8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C0AC1E-75C5-44DE-B1FD-2A5151B3C608}">
  <ds:schemaRefs>
    <ds:schemaRef ds:uri="http://purl.org/dc/elements/1.1/"/>
    <ds:schemaRef ds:uri="1e3b2626-eb91-4220-8a9b-79a994b865f1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671be62-9261-4a6c-9991-ce4dc90806a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A29033-20D3-40A7-A516-42F85396D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677</Words>
  <Application>Microsoft Office PowerPoint</Application>
  <PresentationFormat>Breedbeeld</PresentationFormat>
  <Paragraphs>291</Paragraphs>
  <Slides>31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31</vt:i4>
      </vt:variant>
    </vt:vector>
  </HeadingPairs>
  <TitlesOfParts>
    <vt:vector size="43" baseType="lpstr">
      <vt:lpstr>ＭＳ Ｐゴシック</vt:lpstr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Verdana</vt:lpstr>
      <vt:lpstr>Wingdings</vt:lpstr>
      <vt:lpstr>Office Theme</vt:lpstr>
      <vt:lpstr>tekst pagina</vt:lpstr>
      <vt:lpstr>1_tekst pagina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MECHTELD van rheenen</dc:creator>
  <cp:lastModifiedBy>Otting, M.B. (Mark)</cp:lastModifiedBy>
  <cp:revision>217</cp:revision>
  <dcterms:created xsi:type="dcterms:W3CDTF">2016-07-09T12:45:12Z</dcterms:created>
  <dcterms:modified xsi:type="dcterms:W3CDTF">2022-06-06T21:39:40Z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0x010100ADF6456CC65C7D4ABBAEC0F8ECEFB0BE</vt:lpwstr>
  </property>
</Properties>
</file>