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08" r:id="rId5"/>
    <p:sldMasterId id="2147483723" r:id="rId6"/>
  </p:sldMasterIdLst>
  <p:notesMasterIdLst>
    <p:notesMasterId r:id="rId26"/>
  </p:notesMasterIdLst>
  <p:sldIdLst>
    <p:sldId id="279" r:id="rId7"/>
    <p:sldId id="511" r:id="rId8"/>
    <p:sldId id="535" r:id="rId9"/>
    <p:sldId id="540" r:id="rId10"/>
    <p:sldId id="536" r:id="rId11"/>
    <p:sldId id="543" r:id="rId12"/>
    <p:sldId id="537" r:id="rId13"/>
    <p:sldId id="538" r:id="rId14"/>
    <p:sldId id="539" r:id="rId15"/>
    <p:sldId id="542" r:id="rId16"/>
    <p:sldId id="545" r:id="rId17"/>
    <p:sldId id="541" r:id="rId18"/>
    <p:sldId id="544" r:id="rId19"/>
    <p:sldId id="546" r:id="rId20"/>
    <p:sldId id="548" r:id="rId21"/>
    <p:sldId id="534" r:id="rId22"/>
    <p:sldId id="549" r:id="rId23"/>
    <p:sldId id="550" r:id="rId24"/>
    <p:sldId id="288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99"/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Stijl, licht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5" autoAdjust="0"/>
    <p:restoredTop sz="83951"/>
  </p:normalViewPr>
  <p:slideViewPr>
    <p:cSldViewPr snapToGrid="0">
      <p:cViewPr varScale="1">
        <p:scale>
          <a:sx n="78" d="100"/>
          <a:sy n="78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0488-85D7-4891-88F5-4CFA39ADEB78}" type="datetimeFigureOut">
              <a:rPr lang="nl-NL" smtClean="0"/>
              <a:t>10-5-2022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320F7-5570-4B43-88E1-52E4872FCD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546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8519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107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2281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20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9193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1206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1505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147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748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Mooi </a:t>
            </a:r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systeembeheerder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eerst</a:t>
            </a:r>
            <a:r>
              <a:rPr lang="en-US" dirty="0"/>
              <a:t>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programmeren</a:t>
            </a:r>
            <a:r>
              <a:rPr lang="en-US" dirty="0"/>
              <a:t>.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wat je </a:t>
            </a:r>
            <a:r>
              <a:rPr lang="en-US" dirty="0" err="1"/>
              <a:t>rondom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file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bedenken</a:t>
            </a:r>
            <a:r>
              <a:rPr lang="en-US" dirty="0"/>
              <a:t> is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 commando. </a:t>
            </a:r>
          </a:p>
          <a:p>
            <a:endParaRPr lang="en-US" dirty="0"/>
          </a:p>
          <a:p>
            <a:r>
              <a:rPr lang="en-US" dirty="0" err="1"/>
              <a:t>Waarom</a:t>
            </a:r>
            <a:r>
              <a:rPr lang="en-US" dirty="0"/>
              <a:t> is shell scripting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leuk</a:t>
            </a:r>
            <a:r>
              <a:rPr lang="en-US" dirty="0"/>
              <a:t>?</a:t>
            </a:r>
          </a:p>
          <a:p>
            <a:r>
              <a:rPr lang="en-US" dirty="0"/>
              <a:t>- </a:t>
            </a:r>
            <a:r>
              <a:rPr lang="en-US" dirty="0" err="1"/>
              <a:t>Traag</a:t>
            </a:r>
            <a:r>
              <a:rPr lang="en-US" dirty="0"/>
              <a:t>, single threaded, </a:t>
            </a:r>
            <a:r>
              <a:rPr lang="en-US" dirty="0" err="1"/>
              <a:t>vreselijk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WTF </a:t>
            </a:r>
            <a:r>
              <a:rPr lang="en-US" dirty="0" err="1"/>
              <a:t>doen</a:t>
            </a:r>
            <a:r>
              <a:rPr lang="en-US" dirty="0"/>
              <a:t> al </a:t>
            </a:r>
            <a:r>
              <a:rPr lang="en-US" dirty="0" err="1"/>
              <a:t>deze</a:t>
            </a:r>
            <a:r>
              <a:rPr lang="en-US" dirty="0"/>
              <a:t> commando's?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Alles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executeable</a:t>
            </a:r>
            <a:r>
              <a:rPr lang="en-US" dirty="0"/>
              <a:t>: [  - met </a:t>
            </a:r>
            <a:r>
              <a:rPr lang="en-US" dirty="0" err="1"/>
              <a:t>vreselijke</a:t>
            </a:r>
            <a:r>
              <a:rPr lang="en-US" dirty="0"/>
              <a:t> </a:t>
            </a:r>
            <a:r>
              <a:rPr lang="en-US" dirty="0" err="1"/>
              <a:t>gevolgen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syntax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Leer de </a:t>
            </a:r>
            <a:r>
              <a:rPr lang="en-US" dirty="0" err="1"/>
              <a:t>gele</a:t>
            </a:r>
            <a:r>
              <a:rPr lang="en-US" dirty="0"/>
              <a:t> commando's!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2135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6707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1381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2286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849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6700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753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8"/>
            <a:ext cx="12192139" cy="68579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211" y="1592136"/>
            <a:ext cx="9829800" cy="1748589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53712"/>
            <a:ext cx="9144000" cy="818147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063916"/>
            <a:ext cx="2743200" cy="48109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fld id="{2B795945-86AB-4D01-AA38-2B118AE34682}" type="datetimeFigureOut">
              <a:rPr lang="nl-NL" smtClean="0">
                <a:solidFill>
                  <a:prstClr val="white"/>
                </a:solidFill>
              </a:rPr>
              <a:pPr/>
              <a:t>10-5-2022</a:t>
            </a:fld>
            <a:endParaRPr lang="nl-N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45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10-5-2022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18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10-5-2022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32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10-5-2022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888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10-5-2022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755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10-5-2022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225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10-5-2022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03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668" y="0"/>
            <a:ext cx="10657417" cy="1143000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719667" y="1471613"/>
            <a:ext cx="10687051" cy="3973611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2045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668" y="0"/>
            <a:ext cx="10657417" cy="1143000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719667" y="1471613"/>
            <a:ext cx="10687051" cy="3973611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4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8"/>
            <a:ext cx="12192138" cy="68579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211" y="1592136"/>
            <a:ext cx="9829800" cy="1748589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53712"/>
            <a:ext cx="9144000" cy="818147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063916"/>
            <a:ext cx="2743200" cy="48109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fld id="{2B795945-86AB-4D01-AA38-2B118AE34682}" type="datetimeFigureOut">
              <a:rPr lang="nl-NL" smtClean="0">
                <a:solidFill>
                  <a:prstClr val="white"/>
                </a:solidFill>
              </a:rPr>
              <a:pPr/>
              <a:t>10-5-2022</a:t>
            </a:fld>
            <a:endParaRPr lang="nl-N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04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8"/>
            <a:ext cx="12192138" cy="68579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211" y="1592136"/>
            <a:ext cx="9829800" cy="1748589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53712"/>
            <a:ext cx="9144000" cy="818147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063916"/>
            <a:ext cx="2743200" cy="48109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fld id="{2B795945-86AB-4D01-AA38-2B118AE34682}" type="datetimeFigureOut">
              <a:rPr lang="nl-NL" smtClean="0">
                <a:solidFill>
                  <a:prstClr val="white"/>
                </a:solidFill>
              </a:rPr>
              <a:pPr/>
              <a:t>10-5-2022</a:t>
            </a:fld>
            <a:endParaRPr lang="nl-N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3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8"/>
            <a:ext cx="12192138" cy="6857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211" y="1592136"/>
            <a:ext cx="9829800" cy="1748589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53712"/>
            <a:ext cx="9144000" cy="818147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063916"/>
            <a:ext cx="2743200" cy="48109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fld id="{2B795945-86AB-4D01-AA38-2B118AE34682}" type="datetimeFigureOut">
              <a:rPr lang="nl-NL" smtClean="0">
                <a:solidFill>
                  <a:prstClr val="white"/>
                </a:solidFill>
              </a:rPr>
              <a:pPr/>
              <a:t>10-5-2022</a:t>
            </a:fld>
            <a:endParaRPr lang="nl-N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79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85794"/>
            <a:ext cx="10515600" cy="33139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10-5-2022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069536"/>
            <a:ext cx="10515600" cy="93572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309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  <a:defRPr/>
            </a:lvl1pPr>
            <a:lvl2pPr marL="800100" indent="-342900">
              <a:buClr>
                <a:srgbClr val="00B0F0"/>
              </a:buClr>
              <a:buFont typeface="Wingdings" panose="05000000000000000000" pitchFamily="2" charset="2"/>
              <a:buChar char="§"/>
              <a:defRPr/>
            </a:lvl2pPr>
            <a:lvl3pPr marL="1257300" indent="-342900">
              <a:buClr>
                <a:srgbClr val="00B0F0"/>
              </a:buClr>
              <a:buFont typeface="Wingdings" panose="05000000000000000000" pitchFamily="2" charset="2"/>
              <a:buChar char="§"/>
              <a:defRPr/>
            </a:lvl3pPr>
            <a:lvl4pPr marL="1657350" indent="-285750">
              <a:buClr>
                <a:srgbClr val="00B0F0"/>
              </a:buClr>
              <a:buFont typeface="Wingdings" panose="05000000000000000000" pitchFamily="2" charset="2"/>
              <a:buChar char="§"/>
              <a:defRPr/>
            </a:lvl4pPr>
            <a:lvl5pPr marL="2114550" indent="-285750">
              <a:buClr>
                <a:srgbClr val="00B0F0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6455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7767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646947"/>
            <a:ext cx="10515600" cy="344270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10-5-2022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4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10-5-2022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56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10-5-2022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24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5" Type="http://schemas.openxmlformats.org/officeDocument/2006/relationships/image" Target="NULL"/><Relationship Id="rId4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5" Type="http://schemas.openxmlformats.org/officeDocument/2006/relationships/image" Target="NULL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18"/>
          <a:stretch/>
        </p:blipFill>
        <p:spPr>
          <a:xfrm>
            <a:off x="-1" y="78"/>
            <a:ext cx="12192139" cy="11166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69536"/>
            <a:ext cx="10515600" cy="935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86159"/>
            <a:ext cx="10515600" cy="4230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645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BDA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BDA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BD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BDA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BDA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5" descr="header_rood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Afbeelding 4" descr="HR_LOGO_rechtsonder_WEB_rood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2" y="5949950"/>
            <a:ext cx="89323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787400" y="0"/>
            <a:ext cx="109728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3903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MS PGothic" pitchFamily="34" charset="-128"/>
          <a:cs typeface="MS PGothic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MS PGothic" pitchFamily="34" charset="-128"/>
          <a:cs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MS PGothic" pitchFamily="34" charset="-128"/>
          <a:cs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MS PGothic" pitchFamily="34" charset="-128"/>
          <a:cs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MS PGothic" pitchFamily="34" charset="-128"/>
          <a:cs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charset="0"/>
        <a:defRPr sz="28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922338" indent="-2000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charset="0"/>
        <a:buBlip>
          <a:blip r:embed="rId5"/>
        </a:buBlip>
        <a:defRPr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330325" indent="-2286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charset="0"/>
        <a:buBlip>
          <a:blip r:embed="rId5"/>
        </a:buBlip>
        <a:defRPr sz="16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7383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4pPr>
      <a:lvl5pPr marL="21463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26035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6pPr>
      <a:lvl7pPr marL="30607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7pPr>
      <a:lvl8pPr marL="35179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8pPr>
      <a:lvl9pPr marL="39751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5" descr="header_rood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Afbeelding 4" descr="HR_LOGO_rechtsonder_WEB_rood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2" y="5949950"/>
            <a:ext cx="89323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787400" y="0"/>
            <a:ext cx="109728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59071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MS PGothic" pitchFamily="34" charset="-128"/>
          <a:cs typeface="MS PGothic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MS PGothic" pitchFamily="34" charset="-128"/>
          <a:cs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MS PGothic" pitchFamily="34" charset="-128"/>
          <a:cs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MS PGothic" pitchFamily="34" charset="-128"/>
          <a:cs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MS PGothic" pitchFamily="34" charset="-128"/>
          <a:cs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charset="0"/>
        <a:defRPr sz="28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922338" indent="-2000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charset="0"/>
        <a:buBlip>
          <a:blip r:embed="rId5"/>
        </a:buBlip>
        <a:defRPr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330325" indent="-2286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charset="0"/>
        <a:buBlip>
          <a:blip r:embed="rId5"/>
        </a:buBlip>
        <a:defRPr sz="16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7383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4pPr>
      <a:lvl5pPr marL="21463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26035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6pPr>
      <a:lvl7pPr marL="30607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7pPr>
      <a:lvl8pPr marL="35179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8pPr>
      <a:lvl9pPr marL="39751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c-Software-Development/fastapi_passworder.git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c-Software-Development/fastapi_passworder.git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1" name="Tijdelijke aanduiding voor inhoud 10">
            <a:extLst>
              <a:ext uri="{FF2B5EF4-FFF2-40B4-BE49-F238E27FC236}">
                <a16:creationId xmlns:a16="http://schemas.microsoft.com/office/drawing/2014/main" id="{FE1D4E72-9F6C-4628-9E12-70058B3C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66" y="1268665"/>
            <a:ext cx="11275592" cy="5091086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B8DDE07-5734-4CF3-8F1E-A17359115697}"/>
              </a:ext>
            </a:extLst>
          </p:cNvPr>
          <p:cNvSpPr txBox="1">
            <a:spLocks/>
          </p:cNvSpPr>
          <p:nvPr/>
        </p:nvSpPr>
        <p:spPr>
          <a:xfrm>
            <a:off x="1524000" y="780650"/>
            <a:ext cx="9144000" cy="1219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Shell Scripting</a:t>
            </a:r>
            <a:endParaRPr lang="nl-NL" sz="4800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DA1D6031-74A4-45D7-9D6D-0AA2FEE99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405" y="2559748"/>
            <a:ext cx="3557188" cy="366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7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7D2F3A-1BA9-42D7-A1A5-130E1284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initiatie</a:t>
            </a:r>
            <a:r>
              <a:rPr lang="en-US" dirty="0"/>
              <a:t>: </a:t>
            </a:r>
            <a:r>
              <a:rPr lang="en-US" dirty="0" err="1"/>
              <a:t>geen</a:t>
            </a:r>
            <a:r>
              <a:rPr lang="en-US" dirty="0"/>
              <a:t> $</a:t>
            </a:r>
          </a:p>
          <a:p>
            <a:endParaRPr lang="en-US" dirty="0"/>
          </a:p>
          <a:p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: $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variabele</a:t>
            </a:r>
            <a:r>
              <a:rPr lang="en-US" dirty="0"/>
              <a:t> naam</a:t>
            </a:r>
          </a:p>
          <a:p>
            <a:endParaRPr lang="en-US" dirty="0"/>
          </a:p>
          <a:p>
            <a:r>
              <a:rPr lang="en-US" dirty="0" err="1"/>
              <a:t>Variabelen</a:t>
            </a:r>
            <a:r>
              <a:rPr lang="en-US" dirty="0"/>
              <a:t> </a:t>
            </a:r>
            <a:r>
              <a:rPr lang="en-US" dirty="0" err="1"/>
              <a:t>mogen</a:t>
            </a:r>
            <a:r>
              <a:rPr lang="en-US" dirty="0"/>
              <a:t> in strings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gebruikt</a:t>
            </a:r>
            <a:endParaRPr lang="en-US" dirty="0"/>
          </a:p>
          <a:p>
            <a:endParaRPr lang="en-US" dirty="0"/>
          </a:p>
          <a:p>
            <a:r>
              <a:rPr lang="en-US" dirty="0"/>
              <a:t>$TEST == ${TEST} == "${TEST}"</a:t>
            </a:r>
          </a:p>
          <a:p>
            <a:endParaRPr lang="en-US" dirty="0"/>
          </a:p>
          <a:p>
            <a:r>
              <a:rPr lang="en-US" dirty="0"/>
              <a:t>export TEST="Linux scripting.."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 </a:t>
            </a:r>
            <a:r>
              <a:rPr lang="en-US" dirty="0" err="1"/>
              <a:t>toegang</a:t>
            </a:r>
            <a:r>
              <a:rPr lang="en-US" dirty="0"/>
              <a:t> door sub </a:t>
            </a:r>
            <a:r>
              <a:rPr lang="en-US" dirty="0" err="1"/>
              <a:t>processen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Variabelen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438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7D2F3A-1BA9-42D7-A1A5-130E1284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$1 … $n</a:t>
            </a:r>
          </a:p>
          <a:p>
            <a:endParaRPr lang="en-US" dirty="0"/>
          </a:p>
          <a:p>
            <a:r>
              <a:rPr lang="en-US" dirty="0"/>
              <a:t>$0 is het script </a:t>
            </a:r>
            <a:r>
              <a:rPr lang="en-US" dirty="0" err="1"/>
              <a:t>zelf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Parameters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302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7D2F3A-1BA9-42D7-A1A5-130E1284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Spaties</a:t>
            </a:r>
            <a:r>
              <a:rPr lang="en-US" dirty="0"/>
              <a:t> &amp; enters = </a:t>
            </a:r>
            <a:r>
              <a:rPr lang="en-US" dirty="0" err="1"/>
              <a:t>volgende</a:t>
            </a:r>
            <a:r>
              <a:rPr lang="en-US" dirty="0"/>
              <a:t> item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WORD in "Shell scripting is okay"; do </a:t>
            </a:r>
          </a:p>
          <a:p>
            <a:pPr marL="0" indent="0">
              <a:buNone/>
            </a:pPr>
            <a:r>
              <a:rPr lang="en-US" dirty="0"/>
              <a:t>	echo "$WORD"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Looping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69128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7D2F3A-1BA9-42D7-A1A5-130E1284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[ param ]; then</a:t>
            </a:r>
          </a:p>
          <a:p>
            <a:pPr marL="0" indent="0">
              <a:buNone/>
            </a:pPr>
            <a:r>
              <a:rPr lang="en-US" dirty="0"/>
              <a:t>		…</a:t>
            </a:r>
          </a:p>
          <a:p>
            <a:pPr marL="0" indent="0">
              <a:buNone/>
            </a:pPr>
            <a:r>
              <a:rPr lang="en-US" dirty="0"/>
              <a:t>     fi	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Conditions</a:t>
            </a:r>
            <a:endParaRPr lang="nl-NL" dirty="0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2BE7B098-7719-4FDB-8529-B58A826FE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075353"/>
              </p:ext>
            </p:extLst>
          </p:nvPr>
        </p:nvGraphicFramePr>
        <p:xfrm>
          <a:off x="6026201" y="3244334"/>
          <a:ext cx="6165799" cy="3399872"/>
        </p:xfrm>
        <a:graphic>
          <a:graphicData uri="http://schemas.openxmlformats.org/drawingml/2006/table">
            <a:tbl>
              <a:tblPr/>
              <a:tblGrid>
                <a:gridCol w="1897169">
                  <a:extLst>
                    <a:ext uri="{9D8B030D-6E8A-4147-A177-3AD203B41FA5}">
                      <a16:colId xmlns:a16="http://schemas.microsoft.com/office/drawing/2014/main" val="2694058059"/>
                    </a:ext>
                  </a:extLst>
                </a:gridCol>
                <a:gridCol w="4268630">
                  <a:extLst>
                    <a:ext uri="{9D8B030D-6E8A-4147-A177-3AD203B41FA5}">
                      <a16:colId xmlns:a16="http://schemas.microsoft.com/office/drawing/2014/main" val="1858765621"/>
                    </a:ext>
                  </a:extLst>
                </a:gridCol>
              </a:tblGrid>
              <a:tr h="238979">
                <a:tc>
                  <a:txBody>
                    <a:bodyPr/>
                    <a:lstStyle/>
                    <a:p>
                      <a:r>
                        <a:rPr lang="nl-NL" sz="1800" b="1" dirty="0"/>
                        <a:t>Operator</a:t>
                      </a:r>
                    </a:p>
                  </a:txBody>
                  <a:tcPr marL="9486" marR="9486" marT="9486" marB="94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Betekenis</a:t>
                      </a:r>
                      <a:endParaRPr lang="nl-NL" sz="1800" b="1" dirty="0"/>
                    </a:p>
                  </a:txBody>
                  <a:tcPr marL="9486" marR="9486" marT="9486" marB="94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985174"/>
                  </a:ext>
                </a:extLst>
              </a:tr>
              <a:tr h="238979">
                <a:tc>
                  <a:txBody>
                    <a:bodyPr/>
                    <a:lstStyle/>
                    <a:p>
                      <a:r>
                        <a:rPr lang="nl-NL" sz="1800" dirty="0" err="1"/>
                        <a:t>If</a:t>
                      </a:r>
                      <a:r>
                        <a:rPr lang="nl-NL" sz="1800" dirty="0"/>
                        <a:t> [ -</a:t>
                      </a:r>
                      <a:r>
                        <a:rPr lang="nl-NL" sz="1800" dirty="0" err="1"/>
                        <a:t>z</a:t>
                      </a:r>
                      <a:r>
                        <a:rPr lang="nl-NL" sz="1800" dirty="0"/>
                        <a:t> $TEST ] </a:t>
                      </a:r>
                    </a:p>
                  </a:txBody>
                  <a:tcPr marL="9486" marR="9486" marT="9486" marB="94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True if the length of string is zero</a:t>
                      </a:r>
                    </a:p>
                  </a:txBody>
                  <a:tcPr marL="9486" marR="9486" marT="9486" marB="94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712094"/>
                  </a:ext>
                </a:extLst>
              </a:tr>
              <a:tr h="238979">
                <a:tc>
                  <a:txBody>
                    <a:bodyPr/>
                    <a:lstStyle/>
                    <a:p>
                      <a:r>
                        <a:rPr lang="nl-NL" sz="1800" dirty="0" err="1"/>
                        <a:t>If</a:t>
                      </a:r>
                      <a:r>
                        <a:rPr lang="nl-NL" sz="1800" dirty="0"/>
                        <a:t> [ -n $TEST ]</a:t>
                      </a:r>
                    </a:p>
                  </a:txBody>
                  <a:tcPr marL="9486" marR="9486" marT="9486" marB="94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True if the length of string is non-zero</a:t>
                      </a:r>
                    </a:p>
                  </a:txBody>
                  <a:tcPr marL="9486" marR="9486" marT="9486" marB="94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864746"/>
                  </a:ext>
                </a:extLst>
              </a:tr>
              <a:tr h="1107045">
                <a:tc>
                  <a:txBody>
                    <a:bodyPr/>
                    <a:lstStyle/>
                    <a:p>
                      <a:r>
                        <a:rPr lang="nl-NL" sz="1800" dirty="0" err="1"/>
                        <a:t>If</a:t>
                      </a:r>
                      <a:r>
                        <a:rPr lang="nl-NL" sz="1800" dirty="0"/>
                        <a:t> [ $TEST == "a"]</a:t>
                      </a:r>
                    </a:p>
                  </a:txBody>
                  <a:tcPr marL="9486" marR="9486" marT="9486" marB="94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486" marR="9486" marT="9486" marB="94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062041"/>
                  </a:ext>
                </a:extLst>
              </a:tr>
              <a:tr h="238979">
                <a:tc>
                  <a:txBody>
                    <a:bodyPr/>
                    <a:lstStyle/>
                    <a:p>
                      <a:r>
                        <a:rPr lang="nl-NL" sz="1800" dirty="0" err="1"/>
                        <a:t>If</a:t>
                      </a:r>
                      <a:r>
                        <a:rPr lang="nl-NL" sz="1800" dirty="0"/>
                        <a:t> [ $TEST != "a"]</a:t>
                      </a:r>
                    </a:p>
                  </a:txBody>
                  <a:tcPr marL="9486" marR="9486" marT="9486" marB="94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486" marR="9486" marT="9486" marB="94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890061"/>
                  </a:ext>
                </a:extLst>
              </a:tr>
              <a:tr h="742234">
                <a:tc>
                  <a:txBody>
                    <a:bodyPr/>
                    <a:lstStyle/>
                    <a:p>
                      <a:r>
                        <a:rPr lang="en-US" sz="1800" dirty="0"/>
                        <a:t>If [ -f $TEST ] </a:t>
                      </a:r>
                      <a:endParaRPr lang="nl-NL" sz="1800" dirty="0"/>
                    </a:p>
                  </a:txBody>
                  <a:tcPr marL="9486" marR="9486" marT="9486" marB="94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True if file exists</a:t>
                      </a:r>
                    </a:p>
                  </a:txBody>
                  <a:tcPr marL="9486" marR="9486" marT="9486" marB="94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335864"/>
                  </a:ext>
                </a:extLst>
              </a:tr>
              <a:tr h="377425">
                <a:tc>
                  <a:txBody>
                    <a:bodyPr/>
                    <a:lstStyle/>
                    <a:p>
                      <a:r>
                        <a:rPr lang="en-US" sz="1800" dirty="0"/>
                        <a:t>If [ ! -f $TEST ]</a:t>
                      </a:r>
                      <a:endParaRPr lang="nl-NL" sz="1800" dirty="0"/>
                    </a:p>
                  </a:txBody>
                  <a:tcPr marL="9486" marR="9486" marT="9486" marB="94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True if file not exists</a:t>
                      </a:r>
                    </a:p>
                  </a:txBody>
                  <a:tcPr marL="9486" marR="9486" marT="9486" marB="94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943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82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7D2F3A-1BA9-42D7-A1A5-130E1284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[ param ]; then</a:t>
            </a:r>
          </a:p>
          <a:p>
            <a:pPr marL="0" indent="0">
              <a:buNone/>
            </a:pPr>
            <a:r>
              <a:rPr lang="en-US" dirty="0"/>
              <a:t>		…</a:t>
            </a:r>
          </a:p>
          <a:p>
            <a:pPr marL="0" indent="0">
              <a:buNone/>
            </a:pPr>
            <a:r>
              <a:rPr lang="en-US" dirty="0"/>
              <a:t>     fi	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Conditions</a:t>
            </a:r>
            <a:endParaRPr lang="nl-NL" dirty="0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2BE7B098-7719-4FDB-8529-B58A826FE224}"/>
              </a:ext>
            </a:extLst>
          </p:cNvPr>
          <p:cNvGraphicFramePr>
            <a:graphicFrameLocks noGrp="1"/>
          </p:cNvGraphicFramePr>
          <p:nvPr/>
        </p:nvGraphicFramePr>
        <p:xfrm>
          <a:off x="6026201" y="3244334"/>
          <a:ext cx="6165799" cy="3399872"/>
        </p:xfrm>
        <a:graphic>
          <a:graphicData uri="http://schemas.openxmlformats.org/drawingml/2006/table">
            <a:tbl>
              <a:tblPr/>
              <a:tblGrid>
                <a:gridCol w="1897169">
                  <a:extLst>
                    <a:ext uri="{9D8B030D-6E8A-4147-A177-3AD203B41FA5}">
                      <a16:colId xmlns:a16="http://schemas.microsoft.com/office/drawing/2014/main" val="2694058059"/>
                    </a:ext>
                  </a:extLst>
                </a:gridCol>
                <a:gridCol w="4268630">
                  <a:extLst>
                    <a:ext uri="{9D8B030D-6E8A-4147-A177-3AD203B41FA5}">
                      <a16:colId xmlns:a16="http://schemas.microsoft.com/office/drawing/2014/main" val="1858765621"/>
                    </a:ext>
                  </a:extLst>
                </a:gridCol>
              </a:tblGrid>
              <a:tr h="238979">
                <a:tc>
                  <a:txBody>
                    <a:bodyPr/>
                    <a:lstStyle/>
                    <a:p>
                      <a:r>
                        <a:rPr lang="nl-NL" sz="1800" b="1" dirty="0"/>
                        <a:t>Operator</a:t>
                      </a:r>
                    </a:p>
                  </a:txBody>
                  <a:tcPr marL="9486" marR="9486" marT="9486" marB="94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Betekenis</a:t>
                      </a:r>
                      <a:endParaRPr lang="nl-NL" sz="1800" b="1" dirty="0"/>
                    </a:p>
                  </a:txBody>
                  <a:tcPr marL="9486" marR="9486" marT="9486" marB="94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985174"/>
                  </a:ext>
                </a:extLst>
              </a:tr>
              <a:tr h="238979">
                <a:tc>
                  <a:txBody>
                    <a:bodyPr/>
                    <a:lstStyle/>
                    <a:p>
                      <a:r>
                        <a:rPr lang="nl-NL" sz="1800" dirty="0" err="1"/>
                        <a:t>If</a:t>
                      </a:r>
                      <a:r>
                        <a:rPr lang="nl-NL" sz="1800" dirty="0"/>
                        <a:t> [ -</a:t>
                      </a:r>
                      <a:r>
                        <a:rPr lang="nl-NL" sz="1800" dirty="0" err="1"/>
                        <a:t>z</a:t>
                      </a:r>
                      <a:r>
                        <a:rPr lang="nl-NL" sz="1800" dirty="0"/>
                        <a:t> $TEST ] </a:t>
                      </a:r>
                    </a:p>
                  </a:txBody>
                  <a:tcPr marL="9486" marR="9486" marT="9486" marB="94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True if the length of string is zero</a:t>
                      </a:r>
                    </a:p>
                  </a:txBody>
                  <a:tcPr marL="9486" marR="9486" marT="9486" marB="94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712094"/>
                  </a:ext>
                </a:extLst>
              </a:tr>
              <a:tr h="238979">
                <a:tc>
                  <a:txBody>
                    <a:bodyPr/>
                    <a:lstStyle/>
                    <a:p>
                      <a:r>
                        <a:rPr lang="nl-NL" sz="1800" dirty="0" err="1"/>
                        <a:t>If</a:t>
                      </a:r>
                      <a:r>
                        <a:rPr lang="nl-NL" sz="1800" dirty="0"/>
                        <a:t> [ -n $TEST ]</a:t>
                      </a:r>
                    </a:p>
                  </a:txBody>
                  <a:tcPr marL="9486" marR="9486" marT="9486" marB="94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True if the length of string is non-zero</a:t>
                      </a:r>
                    </a:p>
                  </a:txBody>
                  <a:tcPr marL="9486" marR="9486" marT="9486" marB="94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864746"/>
                  </a:ext>
                </a:extLst>
              </a:tr>
              <a:tr h="1107045">
                <a:tc>
                  <a:txBody>
                    <a:bodyPr/>
                    <a:lstStyle/>
                    <a:p>
                      <a:r>
                        <a:rPr lang="nl-NL" sz="1800" dirty="0" err="1"/>
                        <a:t>If</a:t>
                      </a:r>
                      <a:r>
                        <a:rPr lang="nl-NL" sz="1800" dirty="0"/>
                        <a:t> [ $TEST == "a"]</a:t>
                      </a:r>
                    </a:p>
                  </a:txBody>
                  <a:tcPr marL="9486" marR="9486" marT="9486" marB="94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486" marR="9486" marT="9486" marB="94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062041"/>
                  </a:ext>
                </a:extLst>
              </a:tr>
              <a:tr h="238979">
                <a:tc>
                  <a:txBody>
                    <a:bodyPr/>
                    <a:lstStyle/>
                    <a:p>
                      <a:r>
                        <a:rPr lang="nl-NL" sz="1800" dirty="0" err="1"/>
                        <a:t>If</a:t>
                      </a:r>
                      <a:r>
                        <a:rPr lang="nl-NL" sz="1800" dirty="0"/>
                        <a:t> [ $TEST != "a"]</a:t>
                      </a:r>
                    </a:p>
                  </a:txBody>
                  <a:tcPr marL="9486" marR="9486" marT="9486" marB="94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486" marR="9486" marT="9486" marB="94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890061"/>
                  </a:ext>
                </a:extLst>
              </a:tr>
              <a:tr h="742234">
                <a:tc>
                  <a:txBody>
                    <a:bodyPr/>
                    <a:lstStyle/>
                    <a:p>
                      <a:r>
                        <a:rPr lang="en-US" sz="1800" dirty="0"/>
                        <a:t>If [ -f $TEST ] </a:t>
                      </a:r>
                      <a:endParaRPr lang="nl-NL" sz="1800" dirty="0"/>
                    </a:p>
                  </a:txBody>
                  <a:tcPr marL="9486" marR="9486" marT="9486" marB="94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True if file exists</a:t>
                      </a:r>
                    </a:p>
                  </a:txBody>
                  <a:tcPr marL="9486" marR="9486" marT="9486" marB="94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335864"/>
                  </a:ext>
                </a:extLst>
              </a:tr>
              <a:tr h="377425">
                <a:tc>
                  <a:txBody>
                    <a:bodyPr/>
                    <a:lstStyle/>
                    <a:p>
                      <a:r>
                        <a:rPr lang="en-US" sz="1800" dirty="0"/>
                        <a:t>If [ ! -f $TEST ]</a:t>
                      </a:r>
                      <a:endParaRPr lang="nl-NL" sz="1800" dirty="0"/>
                    </a:p>
                  </a:txBody>
                  <a:tcPr marL="9486" marR="9486" marT="9486" marB="94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True if file not exists</a:t>
                      </a:r>
                    </a:p>
                  </a:txBody>
                  <a:tcPr marL="9486" marR="9486" marT="9486" marB="94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943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291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7D2F3A-1BA9-42D7-A1A5-130E1284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Cron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98E4DB0-D5CC-451A-9C61-8A123378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13666"/>
            <a:ext cx="10934333" cy="3102533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0C138871-64C8-4674-B03F-2AAF757B5C4A}"/>
              </a:ext>
            </a:extLst>
          </p:cNvPr>
          <p:cNvSpPr txBox="1">
            <a:spLocks/>
          </p:cNvSpPr>
          <p:nvPr/>
        </p:nvSpPr>
        <p:spPr>
          <a:xfrm>
            <a:off x="990600" y="2338559"/>
            <a:ext cx="10515600" cy="4230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crontab -e</a:t>
            </a:r>
          </a:p>
          <a:p>
            <a:endParaRPr lang="en-US" dirty="0"/>
          </a:p>
          <a:p>
            <a:endParaRPr lang="en-US" b="1" dirty="0"/>
          </a:p>
          <a:p>
            <a:pPr marL="0" indent="0">
              <a:buFont typeface="Wingdings" panose="05000000000000000000" pitchFamily="2" charset="2"/>
              <a:buNone/>
            </a:pPr>
            <a:endParaRPr lang="en-US" b="1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dirty="0"/>
          </a:p>
          <a:p>
            <a:pPr marL="914400" lvl="2" indent="0">
              <a:buFont typeface="Wingdings" panose="05000000000000000000" pitchFamily="2" charset="2"/>
              <a:buNone/>
            </a:pPr>
            <a:endParaRPr lang="en-US" dirty="0"/>
          </a:p>
          <a:p>
            <a:pPr marL="914400" lvl="2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28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D9C802-F0AB-4401-AE95-BD57CB54A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5587"/>
            <a:ext cx="10515600" cy="4230683"/>
          </a:xfrm>
        </p:spPr>
        <p:txBody>
          <a:bodyPr>
            <a:normAutofit/>
          </a:bodyPr>
          <a:lstStyle/>
          <a:p>
            <a:r>
              <a:rPr lang="en-US" dirty="0"/>
              <a:t>Fork de demo repo: </a:t>
            </a:r>
            <a:r>
              <a:rPr lang="en-US" dirty="0">
                <a:hlinkClick r:id="rId2"/>
              </a:rPr>
              <a:t>https://github.com/Rac-Software-Development/fastapi_passworder.git</a:t>
            </a:r>
            <a:r>
              <a:rPr lang="en-US" dirty="0"/>
              <a:t> - nota: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git tags om </a:t>
            </a:r>
            <a:r>
              <a:rPr lang="en-US" dirty="0" err="1"/>
              <a:t>versienummers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installatie</a:t>
            </a:r>
            <a:r>
              <a:rPr lang="en-US" dirty="0"/>
              <a:t> script in </a:t>
            </a:r>
            <a:r>
              <a:rPr lang="en-US" dirty="0" err="1"/>
              <a:t>deze</a:t>
            </a:r>
            <a:r>
              <a:rPr lang="en-US" dirty="0"/>
              <a:t> repo (details in </a:t>
            </a:r>
            <a:r>
              <a:rPr lang="en-US" dirty="0" err="1"/>
              <a:t>volgende</a:t>
            </a:r>
            <a:r>
              <a:rPr lang="en-US" dirty="0"/>
              <a:t> slides)</a:t>
            </a:r>
          </a:p>
          <a:p>
            <a:endParaRPr lang="en-US" dirty="0"/>
          </a:p>
          <a:p>
            <a:r>
              <a:rPr lang="en-US" dirty="0"/>
              <a:t>Commit het script in </a:t>
            </a:r>
            <a:r>
              <a:rPr lang="en-US" dirty="0" err="1"/>
              <a:t>jouw</a:t>
            </a:r>
            <a:r>
              <a:rPr lang="en-US" dirty="0"/>
              <a:t> fork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D29A95B-D8B1-4F89-ADD8-93C7238B8ACE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Voor</a:t>
            </a:r>
            <a:r>
              <a:rPr lang="en-US" dirty="0"/>
              <a:t> les 4..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3350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D9C802-F0AB-4401-AE95-BD57CB54A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5587"/>
            <a:ext cx="10515600" cy="423068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installatiescript</a:t>
            </a:r>
            <a:r>
              <a:rPr lang="en-US" dirty="0"/>
              <a:t> met de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stappen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Clone de repo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tijdelijke</a:t>
            </a:r>
            <a:r>
              <a:rPr lang="en-US" dirty="0"/>
              <a:t> directory ("</a:t>
            </a:r>
            <a:r>
              <a:rPr lang="en-US" dirty="0" err="1"/>
              <a:t>passworder_test</a:t>
            </a:r>
            <a:r>
              <a:rPr lang="en-US" dirty="0"/>
              <a:t>")</a:t>
            </a:r>
          </a:p>
          <a:p>
            <a:pPr marL="914400" lvl="2" indent="0">
              <a:buNone/>
            </a:pPr>
            <a:r>
              <a:rPr lang="en-US" i="1" dirty="0"/>
              <a:t>	git clone </a:t>
            </a:r>
            <a:r>
              <a:rPr lang="en-US" i="1" dirty="0">
                <a:hlinkClick r:id="rId2"/>
              </a:rPr>
              <a:t>https://github.com/Rac-Software-Development/fastapi_passworder.git</a:t>
            </a:r>
            <a:r>
              <a:rPr lang="en-US" i="1" dirty="0"/>
              <a:t> </a:t>
            </a:r>
            <a:r>
              <a:rPr lang="en-US" i="1" dirty="0" err="1"/>
              <a:t>passworder_test</a:t>
            </a:r>
            <a:endParaRPr lang="en-US" i="1" dirty="0"/>
          </a:p>
          <a:p>
            <a:pPr marL="914400" lvl="2" indent="0">
              <a:buNone/>
            </a:pPr>
            <a:endParaRPr lang="en-US" i="1" dirty="0"/>
          </a:p>
          <a:p>
            <a:pPr lvl="1"/>
            <a:r>
              <a:rPr lang="en-US" dirty="0" err="1"/>
              <a:t>Installeer</a:t>
            </a:r>
            <a:r>
              <a:rPr lang="en-US" dirty="0"/>
              <a:t> de requirements.txt </a:t>
            </a:r>
          </a:p>
          <a:p>
            <a:pPr marL="1371600" lvl="3" indent="0">
              <a:buNone/>
            </a:pPr>
            <a:r>
              <a:rPr lang="en-US" i="1" dirty="0"/>
              <a:t>	pip install –r requirements.txt </a:t>
            </a:r>
            <a:r>
              <a:rPr lang="en-US" i="1"/>
              <a:t>--upgrade</a:t>
            </a:r>
            <a:endParaRPr lang="en-US" i="1" dirty="0"/>
          </a:p>
          <a:p>
            <a:pPr marL="1371600" lvl="3" indent="0">
              <a:buNone/>
            </a:pPr>
            <a:endParaRPr lang="en-US" i="1" dirty="0"/>
          </a:p>
          <a:p>
            <a:pPr lvl="1"/>
            <a:r>
              <a:rPr lang="en-US" dirty="0"/>
              <a:t>Start </a:t>
            </a:r>
            <a:r>
              <a:rPr lang="en-US" dirty="0" err="1"/>
              <a:t>vanuit</a:t>
            </a:r>
            <a:r>
              <a:rPr lang="en-US" dirty="0"/>
              <a:t> de </a:t>
            </a:r>
            <a:r>
              <a:rPr lang="en-US" dirty="0" err="1"/>
              <a:t>passworder_test</a:t>
            </a:r>
            <a:r>
              <a:rPr lang="en-US" dirty="0"/>
              <a:t> folder de unit tests.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fouten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het script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stoppen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exit code 1.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"if []; then" </a:t>
            </a:r>
            <a:r>
              <a:rPr lang="en-US" dirty="0" err="1"/>
              <a:t>constructie</a:t>
            </a:r>
            <a:r>
              <a:rPr lang="en-US" dirty="0"/>
              <a:t> met de exit code. </a:t>
            </a:r>
          </a:p>
          <a:p>
            <a:pPr marL="1371600" lvl="3" indent="0">
              <a:buNone/>
            </a:pPr>
            <a:r>
              <a:rPr lang="en-US" dirty="0"/>
              <a:t>	</a:t>
            </a:r>
            <a:r>
              <a:rPr lang="en-US" i="1" dirty="0"/>
              <a:t>python3 -m </a:t>
            </a:r>
            <a:r>
              <a:rPr lang="en-US" i="1" dirty="0" err="1"/>
              <a:t>unittest</a:t>
            </a:r>
            <a:r>
              <a:rPr lang="en-US" i="1" dirty="0"/>
              <a:t> discover 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D29A95B-D8B1-4F89-ADD8-93C7238B8ACE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Voor</a:t>
            </a:r>
            <a:r>
              <a:rPr lang="en-US" dirty="0"/>
              <a:t> les 4.. (2)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4385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D9C802-F0AB-4401-AE95-BD57CB54A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5587"/>
            <a:ext cx="10515600" cy="4622413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err="1"/>
              <a:t>Zet</a:t>
            </a:r>
            <a:r>
              <a:rPr lang="en-US" dirty="0"/>
              <a:t> de tag van </a:t>
            </a:r>
            <a:r>
              <a:rPr lang="en-US" dirty="0" err="1"/>
              <a:t>deze</a:t>
            </a:r>
            <a:r>
              <a:rPr lang="en-US" dirty="0"/>
              <a:t> release in version.txt, </a:t>
            </a:r>
            <a:r>
              <a:rPr lang="en-US" dirty="0" err="1"/>
              <a:t>gebruik</a:t>
            </a:r>
            <a:r>
              <a:rPr lang="en-US" dirty="0"/>
              <a:t> redirection ("&gt;")</a:t>
            </a:r>
          </a:p>
          <a:p>
            <a:pPr marL="914400" lvl="2" indent="0">
              <a:buNone/>
            </a:pPr>
            <a:r>
              <a:rPr lang="en-US" dirty="0"/>
              <a:t>	git describe –tags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Hernoem</a:t>
            </a:r>
            <a:r>
              <a:rPr lang="en-US" dirty="0"/>
              <a:t> de </a:t>
            </a:r>
            <a:r>
              <a:rPr lang="en-US" dirty="0" err="1"/>
              <a:t>passworder_test</a:t>
            </a:r>
            <a:r>
              <a:rPr lang="en-US" dirty="0"/>
              <a:t> directory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passworder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2000" dirty="0"/>
              <a:t>mv </a:t>
            </a:r>
            <a:r>
              <a:rPr lang="en-US" sz="2000" dirty="0" err="1"/>
              <a:t>passworder_test</a:t>
            </a:r>
            <a:r>
              <a:rPr lang="en-US" sz="2000" dirty="0"/>
              <a:t> </a:t>
            </a:r>
            <a:r>
              <a:rPr lang="en-US" sz="2000" dirty="0" err="1"/>
              <a:t>passworder</a:t>
            </a:r>
            <a:endParaRPr lang="en-US" sz="2000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Controlleer</a:t>
            </a:r>
            <a:r>
              <a:rPr lang="en-US" dirty="0"/>
              <a:t> of </a:t>
            </a:r>
            <a:r>
              <a:rPr lang="en-US" dirty="0" err="1"/>
              <a:t>passworder</a:t>
            </a:r>
            <a:r>
              <a:rPr lang="en-US" dirty="0"/>
              <a:t> start</a:t>
            </a:r>
          </a:p>
          <a:p>
            <a:pPr marL="1371600" lvl="3" indent="0">
              <a:buNone/>
            </a:pPr>
            <a:r>
              <a:rPr lang="en-US" dirty="0"/>
              <a:t>	cd ./</a:t>
            </a:r>
            <a:r>
              <a:rPr lang="en-US" dirty="0" err="1"/>
              <a:t>passworder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	python3 main.py (of "</a:t>
            </a:r>
            <a:r>
              <a:rPr lang="en-US" dirty="0" err="1"/>
              <a:t>uvicorn</a:t>
            </a:r>
            <a:r>
              <a:rPr lang="en-US" dirty="0"/>
              <a:t> </a:t>
            </a:r>
            <a:r>
              <a:rPr lang="en-US" dirty="0" err="1"/>
              <a:t>main:app</a:t>
            </a:r>
            <a:r>
              <a:rPr lang="en-US" dirty="0"/>
              <a:t> –reload"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problemen</a:t>
            </a:r>
            <a:r>
              <a:rPr lang="en-US" dirty="0"/>
              <a:t> </a:t>
            </a:r>
            <a:r>
              <a:rPr lang="en-US"/>
              <a:t>met imports)</a:t>
            </a:r>
          </a:p>
          <a:p>
            <a:pPr marL="1371600" lvl="3" indent="0">
              <a:buNone/>
            </a:pPr>
            <a:endParaRPr lang="en-US" dirty="0"/>
          </a:p>
          <a:p>
            <a:pPr lvl="1"/>
            <a:r>
              <a:rPr lang="en-US" dirty="0" err="1"/>
              <a:t>Terwijl</a:t>
            </a:r>
            <a:r>
              <a:rPr lang="en-US" dirty="0"/>
              <a:t> </a:t>
            </a:r>
            <a:r>
              <a:rPr lang="en-US" dirty="0" err="1"/>
              <a:t>passworder</a:t>
            </a:r>
            <a:r>
              <a:rPr lang="en-US" dirty="0"/>
              <a:t> </a:t>
            </a:r>
            <a:r>
              <a:rPr lang="en-US" dirty="0" err="1"/>
              <a:t>draait</a:t>
            </a:r>
            <a:r>
              <a:rPr lang="en-US" dirty="0"/>
              <a:t>, open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tweede</a:t>
            </a:r>
            <a:r>
              <a:rPr lang="en-US" dirty="0"/>
              <a:t> SSH </a:t>
            </a:r>
            <a:r>
              <a:rPr lang="en-US" dirty="0" err="1"/>
              <a:t>sessie</a:t>
            </a:r>
            <a:r>
              <a:rPr lang="en-US" dirty="0"/>
              <a:t> (of </a:t>
            </a:r>
            <a:r>
              <a:rPr lang="en-US" dirty="0" err="1"/>
              <a:t>gebruik</a:t>
            </a:r>
            <a:r>
              <a:rPr lang="en-US" dirty="0"/>
              <a:t> port forwarding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poort</a:t>
            </a:r>
            <a:r>
              <a:rPr lang="en-US" dirty="0"/>
              <a:t> 8000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browser) </a:t>
            </a:r>
            <a:r>
              <a:rPr lang="en-US" dirty="0" err="1"/>
              <a:t>en</a:t>
            </a:r>
            <a:r>
              <a:rPr lang="en-US" dirty="0"/>
              <a:t> test of de </a:t>
            </a:r>
            <a:r>
              <a:rPr lang="en-US" dirty="0" err="1"/>
              <a:t>versie</a:t>
            </a:r>
            <a:r>
              <a:rPr lang="en-US" dirty="0"/>
              <a:t> URL de </a:t>
            </a:r>
            <a:r>
              <a:rPr lang="en-US" dirty="0" err="1"/>
              <a:t>correcte</a:t>
            </a:r>
            <a:r>
              <a:rPr lang="en-US" dirty="0"/>
              <a:t> git tag </a:t>
            </a:r>
            <a:r>
              <a:rPr lang="en-US" dirty="0" err="1"/>
              <a:t>teruggeeft</a:t>
            </a:r>
            <a:r>
              <a:rPr lang="en-US" dirty="0"/>
              <a:t>: </a:t>
            </a:r>
          </a:p>
          <a:p>
            <a:pPr marL="1371600" lvl="3" indent="0">
              <a:buNone/>
            </a:pPr>
            <a:r>
              <a:rPr lang="fr-FR" dirty="0"/>
              <a:t>	</a:t>
            </a:r>
            <a:r>
              <a:rPr lang="fr-FR" dirty="0" err="1"/>
              <a:t>wget</a:t>
            </a:r>
            <a:r>
              <a:rPr lang="fr-FR" dirty="0"/>
              <a:t> -</a:t>
            </a:r>
            <a:r>
              <a:rPr lang="fr-FR" dirty="0" err="1"/>
              <a:t>qO</a:t>
            </a:r>
            <a:r>
              <a:rPr lang="fr-FR" dirty="0"/>
              <a:t>- 127.0.0.1:8000/</a:t>
            </a:r>
            <a:r>
              <a:rPr lang="fr-FR" dirty="0" err="1"/>
              <a:t>encrypt</a:t>
            </a:r>
            <a:r>
              <a:rPr lang="fr-FR" dirty="0"/>
              <a:t>/version</a:t>
            </a:r>
            <a:r>
              <a:rPr lang="en-US" dirty="0"/>
              <a:t>	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D29A95B-D8B1-4F89-ADD8-93C7238B8ACE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Voor</a:t>
            </a:r>
            <a:r>
              <a:rPr lang="en-US" dirty="0"/>
              <a:t> les 4.. (3)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5733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0D594B6-0A2A-4CA1-9509-E2A3A068FE9B}"/>
              </a:ext>
            </a:extLst>
          </p:cNvPr>
          <p:cNvSpPr txBox="1"/>
          <p:nvPr/>
        </p:nvSpPr>
        <p:spPr>
          <a:xfrm>
            <a:off x="795711" y="320578"/>
            <a:ext cx="6778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Conflcthantering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10" name="Tijdelijke aanduiding voor inhoud 10">
            <a:extLst>
              <a:ext uri="{FF2B5EF4-FFF2-40B4-BE49-F238E27FC236}">
                <a16:creationId xmlns:a16="http://schemas.microsoft.com/office/drawing/2014/main" id="{5DE56733-7063-4FC1-9946-99CFC56B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66" y="1092393"/>
            <a:ext cx="10803084" cy="50910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>
              <a:solidFill>
                <a:srgbClr val="0070C0"/>
              </a:solidFill>
            </a:endParaRPr>
          </a:p>
          <a:p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558038CC-1E80-DF4F-8228-16FC50D76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646" y="0"/>
            <a:ext cx="12403646" cy="686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2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38F43-092A-4B6C-A19D-3EAEB5ECA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7882"/>
            <a:ext cx="10515600" cy="4230683"/>
          </a:xfrm>
        </p:spPr>
        <p:txBody>
          <a:bodyPr>
            <a:normAutofit fontScale="25000" lnSpcReduction="20000"/>
          </a:bodyPr>
          <a:lstStyle/>
          <a:p>
            <a:pPr marL="342900" lvl="1" indent="0">
              <a:buNone/>
            </a:pP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#!/bin/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bash</a:t>
            </a:r>
            <a:endParaRPr lang="nl-NL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DATE=$(date +"%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Y%m%d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342900" lvl="1" indent="0">
              <a:buNone/>
            </a:pP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HOSTNAME=$(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hostname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lvl="1" indent="0">
              <a:buNone/>
            </a:pP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BACKUPDIR=/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opt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backups</a:t>
            </a:r>
            <a:endParaRPr lang="nl-NL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DOMAINDIR=/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opt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/app/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weblogic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/middleware/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domains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prd_domain</a:t>
            </a:r>
            <a:endParaRPr lang="nl-NL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PACK=/opt/app/weblogic/middleware/oracle_common/common/bin/pack.sh</a:t>
            </a:r>
          </a:p>
          <a:p>
            <a:pPr marL="342900" lvl="1" indent="0">
              <a:buNone/>
            </a:pPr>
            <a:endParaRPr lang="nl-NL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echo "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 script 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attempts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 SOA domain 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 ${DOMAINDIR} 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 ${BACKUPPATH}"</a:t>
            </a:r>
          </a:p>
          <a:p>
            <a:pPr marL="342900" lvl="1" indent="0">
              <a:buNone/>
            </a:pPr>
            <a:endParaRPr lang="nl-NL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 [ "$(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whoami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)" != "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" ]; 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endParaRPr lang="nl-NL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	echo "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 script 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 run 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 as user ${TARGETUSER}"</a:t>
            </a:r>
          </a:p>
          <a:p>
            <a:pPr marL="342900" lvl="1" indent="0">
              <a:buNone/>
            </a:pP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	exit 1</a:t>
            </a:r>
          </a:p>
          <a:p>
            <a:pPr marL="342900" lvl="1" indent="0">
              <a:buNone/>
            </a:pP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nl-NL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nl-NL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$PACK -domain=$DOMAINDIR -template=$BACKUPPATH -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template_name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="$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HOST_soa_$DATE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342900" lvl="1" indent="0">
              <a:buNone/>
            </a:pPr>
            <a:endParaRPr lang="nl-NL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 [ -f ${BACKUPPATH} ]; 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endParaRPr lang="nl-NL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	echo "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 $BACKUPPATH"</a:t>
            </a:r>
          </a:p>
          <a:p>
            <a:pPr marL="342900" lvl="1" indent="0">
              <a:buNone/>
            </a:pP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endParaRPr lang="nl-NL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	echo "Error 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 at $BACKUPPATH"</a:t>
            </a:r>
          </a:p>
          <a:p>
            <a:pPr marL="342900" lvl="1" indent="0">
              <a:buNone/>
            </a:pP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	exit 1</a:t>
            </a:r>
          </a:p>
          <a:p>
            <a:pPr marL="342900" lvl="1" indent="0">
              <a:buNone/>
            </a:pP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nl-NL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nl-NL" dirty="0"/>
              <a:t>	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F839C47-D3DA-4DFB-AABD-16F0D60C1C74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Kickoff!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847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38F43-092A-4B6C-A19D-3EAEB5EC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chcon</a:t>
            </a:r>
            <a:r>
              <a:rPr lang="nl-NL" dirty="0"/>
              <a:t>, </a:t>
            </a:r>
            <a:r>
              <a:rPr lang="nl-NL" dirty="0" err="1"/>
              <a:t>chgrp</a:t>
            </a:r>
            <a:r>
              <a:rPr lang="nl-NL" dirty="0"/>
              <a:t>, </a:t>
            </a:r>
            <a:r>
              <a:rPr lang="nl-NL" dirty="0" err="1"/>
              <a:t>chown</a:t>
            </a:r>
            <a:r>
              <a:rPr lang="nl-NL" dirty="0"/>
              <a:t>, </a:t>
            </a:r>
            <a:r>
              <a:rPr lang="nl-NL" dirty="0" err="1"/>
              <a:t>chmod</a:t>
            </a:r>
            <a:r>
              <a:rPr lang="nl-NL" dirty="0"/>
              <a:t>, </a:t>
            </a:r>
            <a:r>
              <a:rPr lang="nl-NL" dirty="0" err="1">
                <a:highlight>
                  <a:srgbClr val="FFFF00"/>
                </a:highlight>
              </a:rPr>
              <a:t>cp</a:t>
            </a:r>
            <a:r>
              <a:rPr lang="nl-NL" dirty="0"/>
              <a:t>, </a:t>
            </a:r>
            <a:r>
              <a:rPr lang="nl-NL" dirty="0" err="1"/>
              <a:t>dd</a:t>
            </a:r>
            <a:r>
              <a:rPr lang="nl-NL" dirty="0"/>
              <a:t>, </a:t>
            </a:r>
            <a:r>
              <a:rPr lang="nl-NL" dirty="0" err="1"/>
              <a:t>df</a:t>
            </a:r>
            <a:r>
              <a:rPr lang="nl-NL" dirty="0"/>
              <a:t>, dir, </a:t>
            </a:r>
            <a:r>
              <a:rPr lang="nl-NL" dirty="0" err="1"/>
              <a:t>dircolors</a:t>
            </a:r>
            <a:r>
              <a:rPr lang="nl-NL" dirty="0"/>
              <a:t>, </a:t>
            </a:r>
            <a:r>
              <a:rPr lang="nl-NL" dirty="0" err="1"/>
              <a:t>install</a:t>
            </a:r>
            <a:r>
              <a:rPr lang="nl-NL" dirty="0"/>
              <a:t>, </a:t>
            </a:r>
            <a:r>
              <a:rPr lang="nl-NL" dirty="0" err="1"/>
              <a:t>ln</a:t>
            </a:r>
            <a:r>
              <a:rPr lang="nl-NL" dirty="0"/>
              <a:t>, </a:t>
            </a:r>
            <a:r>
              <a:rPr lang="nl-NL" dirty="0" err="1">
                <a:highlight>
                  <a:srgbClr val="FFFF00"/>
                </a:highlight>
              </a:rPr>
              <a:t>ls</a:t>
            </a:r>
            <a:r>
              <a:rPr lang="nl-NL" dirty="0"/>
              <a:t>, </a:t>
            </a:r>
            <a:r>
              <a:rPr lang="nl-NL" dirty="0" err="1">
                <a:highlight>
                  <a:srgbClr val="FFFF00"/>
                </a:highlight>
              </a:rPr>
              <a:t>mkdir</a:t>
            </a:r>
            <a:r>
              <a:rPr lang="nl-NL" dirty="0"/>
              <a:t>, </a:t>
            </a:r>
            <a:r>
              <a:rPr lang="nl-NL" dirty="0" err="1"/>
              <a:t>mkfifo</a:t>
            </a:r>
            <a:r>
              <a:rPr lang="nl-NL" dirty="0"/>
              <a:t>, </a:t>
            </a:r>
            <a:r>
              <a:rPr lang="nl-NL" dirty="0" err="1"/>
              <a:t>mknod</a:t>
            </a:r>
            <a:r>
              <a:rPr lang="nl-NL" dirty="0"/>
              <a:t>, </a:t>
            </a:r>
            <a:r>
              <a:rPr lang="nl-NL" dirty="0" err="1"/>
              <a:t>mktemp</a:t>
            </a:r>
            <a:r>
              <a:rPr lang="nl-NL" dirty="0"/>
              <a:t>, mv, </a:t>
            </a:r>
            <a:r>
              <a:rPr lang="nl-NL" dirty="0" err="1"/>
              <a:t>realpath</a:t>
            </a:r>
            <a:r>
              <a:rPr lang="nl-NL" dirty="0"/>
              <a:t>, </a:t>
            </a:r>
            <a:r>
              <a:rPr lang="nl-NL" dirty="0" err="1">
                <a:highlight>
                  <a:srgbClr val="FFFF00"/>
                </a:highlight>
              </a:rPr>
              <a:t>rm</a:t>
            </a:r>
            <a:r>
              <a:rPr lang="nl-NL" dirty="0"/>
              <a:t>, </a:t>
            </a:r>
            <a:r>
              <a:rPr lang="nl-NL" dirty="0" err="1">
                <a:highlight>
                  <a:srgbClr val="FFFF00"/>
                </a:highlight>
              </a:rPr>
              <a:t>rmdir</a:t>
            </a:r>
            <a:r>
              <a:rPr lang="nl-NL" dirty="0"/>
              <a:t>, </a:t>
            </a:r>
            <a:r>
              <a:rPr lang="nl-NL" dirty="0" err="1"/>
              <a:t>shred</a:t>
            </a:r>
            <a:r>
              <a:rPr lang="nl-NL" dirty="0"/>
              <a:t>, sync, </a:t>
            </a:r>
            <a:r>
              <a:rPr lang="nl-NL" dirty="0" err="1"/>
              <a:t>touch</a:t>
            </a:r>
            <a:r>
              <a:rPr lang="nl-NL" dirty="0"/>
              <a:t>, </a:t>
            </a:r>
            <a:r>
              <a:rPr lang="nl-NL" dirty="0" err="1"/>
              <a:t>truncate</a:t>
            </a:r>
            <a:r>
              <a:rPr lang="nl-NL" dirty="0"/>
              <a:t>, </a:t>
            </a:r>
            <a:r>
              <a:rPr lang="nl-NL" dirty="0" err="1"/>
              <a:t>vdir</a:t>
            </a:r>
            <a:r>
              <a:rPr lang="nl-NL" dirty="0"/>
              <a:t>, b2sum, base32, base64, </a:t>
            </a:r>
            <a:r>
              <a:rPr lang="nl-NL" dirty="0" err="1"/>
              <a:t>cat</a:t>
            </a:r>
            <a:r>
              <a:rPr lang="nl-NL" dirty="0"/>
              <a:t>, </a:t>
            </a:r>
            <a:r>
              <a:rPr lang="nl-NL" dirty="0" err="1"/>
              <a:t>cksum</a:t>
            </a:r>
            <a:r>
              <a:rPr lang="nl-NL" dirty="0"/>
              <a:t>, </a:t>
            </a:r>
            <a:r>
              <a:rPr lang="nl-NL" dirty="0" err="1"/>
              <a:t>comm</a:t>
            </a:r>
            <a:r>
              <a:rPr lang="nl-NL" dirty="0"/>
              <a:t>, </a:t>
            </a:r>
            <a:r>
              <a:rPr lang="nl-NL" dirty="0" err="1"/>
              <a:t>csplit</a:t>
            </a:r>
            <a:r>
              <a:rPr lang="nl-NL" dirty="0"/>
              <a:t>, cut, </a:t>
            </a:r>
            <a:r>
              <a:rPr lang="nl-NL" dirty="0" err="1"/>
              <a:t>expand</a:t>
            </a:r>
            <a:r>
              <a:rPr lang="nl-NL" dirty="0"/>
              <a:t>, </a:t>
            </a:r>
            <a:r>
              <a:rPr lang="nl-NL" dirty="0" err="1"/>
              <a:t>fmt</a:t>
            </a:r>
            <a:r>
              <a:rPr lang="nl-NL" dirty="0"/>
              <a:t>, </a:t>
            </a:r>
            <a:r>
              <a:rPr lang="nl-NL" dirty="0" err="1"/>
              <a:t>fold</a:t>
            </a:r>
            <a:r>
              <a:rPr lang="nl-NL" dirty="0"/>
              <a:t>, </a:t>
            </a:r>
            <a:r>
              <a:rPr lang="nl-NL" dirty="0" err="1">
                <a:highlight>
                  <a:srgbClr val="FFFF00"/>
                </a:highlight>
              </a:rPr>
              <a:t>head</a:t>
            </a:r>
            <a:r>
              <a:rPr lang="nl-NL" dirty="0"/>
              <a:t>, </a:t>
            </a:r>
            <a:r>
              <a:rPr lang="nl-NL" dirty="0" err="1"/>
              <a:t>join</a:t>
            </a:r>
            <a:r>
              <a:rPr lang="nl-NL" dirty="0"/>
              <a:t>, md5sum, nl, </a:t>
            </a:r>
            <a:r>
              <a:rPr lang="nl-NL" dirty="0" err="1"/>
              <a:t>numfmt</a:t>
            </a:r>
            <a:r>
              <a:rPr lang="nl-NL" dirty="0"/>
              <a:t>, </a:t>
            </a:r>
            <a:r>
              <a:rPr lang="nl-NL" dirty="0" err="1"/>
              <a:t>od</a:t>
            </a:r>
            <a:r>
              <a:rPr lang="nl-NL" dirty="0"/>
              <a:t>, paste, </a:t>
            </a:r>
            <a:r>
              <a:rPr lang="nl-NL" dirty="0" err="1"/>
              <a:t>ptx</a:t>
            </a:r>
            <a:r>
              <a:rPr lang="nl-NL" dirty="0"/>
              <a:t>, pr, sha1sum, sha256sum, sha512sum, </a:t>
            </a:r>
            <a:r>
              <a:rPr lang="nl-NL" dirty="0" err="1"/>
              <a:t>shuf</a:t>
            </a:r>
            <a:r>
              <a:rPr lang="nl-NL" dirty="0"/>
              <a:t>, </a:t>
            </a:r>
            <a:r>
              <a:rPr lang="nl-NL" dirty="0" err="1">
                <a:highlight>
                  <a:srgbClr val="FFFF00"/>
                </a:highlight>
              </a:rPr>
              <a:t>sort</a:t>
            </a:r>
            <a:r>
              <a:rPr lang="nl-NL" dirty="0"/>
              <a:t>, split, </a:t>
            </a:r>
            <a:r>
              <a:rPr lang="nl-NL" dirty="0" err="1"/>
              <a:t>sum</a:t>
            </a:r>
            <a:r>
              <a:rPr lang="nl-NL" dirty="0"/>
              <a:t>, </a:t>
            </a:r>
            <a:r>
              <a:rPr lang="nl-NL" dirty="0" err="1"/>
              <a:t>tac</a:t>
            </a:r>
            <a:r>
              <a:rPr lang="nl-NL" dirty="0"/>
              <a:t>, </a:t>
            </a:r>
            <a:r>
              <a:rPr lang="nl-NL" dirty="0" err="1">
                <a:highlight>
                  <a:srgbClr val="FFFF00"/>
                </a:highlight>
              </a:rPr>
              <a:t>tail</a:t>
            </a:r>
            <a:r>
              <a:rPr lang="nl-NL" dirty="0"/>
              <a:t>, </a:t>
            </a:r>
            <a:r>
              <a:rPr lang="nl-NL" dirty="0" err="1"/>
              <a:t>tr</a:t>
            </a:r>
            <a:r>
              <a:rPr lang="nl-NL" dirty="0"/>
              <a:t>, </a:t>
            </a:r>
            <a:r>
              <a:rPr lang="nl-NL" dirty="0" err="1"/>
              <a:t>tsort</a:t>
            </a:r>
            <a:r>
              <a:rPr lang="nl-NL" dirty="0"/>
              <a:t>, </a:t>
            </a:r>
            <a:r>
              <a:rPr lang="nl-NL" dirty="0" err="1"/>
              <a:t>unexpand</a:t>
            </a:r>
            <a:r>
              <a:rPr lang="nl-NL" dirty="0"/>
              <a:t>, </a:t>
            </a:r>
            <a:r>
              <a:rPr lang="nl-NL" dirty="0" err="1">
                <a:highlight>
                  <a:srgbClr val="FFFF00"/>
                </a:highlight>
              </a:rPr>
              <a:t>uniq</a:t>
            </a:r>
            <a:r>
              <a:rPr lang="nl-NL" dirty="0"/>
              <a:t>, </a:t>
            </a:r>
            <a:r>
              <a:rPr lang="nl-NL" dirty="0">
                <a:highlight>
                  <a:srgbClr val="FFFF00"/>
                </a:highlight>
              </a:rPr>
              <a:t>wc</a:t>
            </a:r>
            <a:r>
              <a:rPr lang="nl-NL" dirty="0"/>
              <a:t>, </a:t>
            </a:r>
            <a:r>
              <a:rPr lang="nl-NL" dirty="0" err="1"/>
              <a:t>arch</a:t>
            </a:r>
            <a:r>
              <a:rPr lang="nl-NL" dirty="0"/>
              <a:t>, </a:t>
            </a:r>
            <a:r>
              <a:rPr lang="nl-NL" dirty="0" err="1"/>
              <a:t>basename</a:t>
            </a:r>
            <a:r>
              <a:rPr lang="nl-NL" dirty="0"/>
              <a:t>, </a:t>
            </a:r>
            <a:r>
              <a:rPr lang="nl-NL" dirty="0" err="1"/>
              <a:t>chroot</a:t>
            </a:r>
            <a:r>
              <a:rPr lang="nl-NL" dirty="0"/>
              <a:t>, </a:t>
            </a:r>
            <a:r>
              <a:rPr lang="nl-NL" dirty="0">
                <a:highlight>
                  <a:srgbClr val="FFFF00"/>
                </a:highlight>
              </a:rPr>
              <a:t>date</a:t>
            </a:r>
            <a:r>
              <a:rPr lang="nl-NL" dirty="0"/>
              <a:t>, </a:t>
            </a:r>
            <a:r>
              <a:rPr lang="nl-NL" dirty="0" err="1"/>
              <a:t>dirname</a:t>
            </a:r>
            <a:r>
              <a:rPr lang="nl-NL" dirty="0"/>
              <a:t>, du, </a:t>
            </a:r>
            <a:r>
              <a:rPr lang="nl-NL" dirty="0">
                <a:highlight>
                  <a:srgbClr val="FFFF00"/>
                </a:highlight>
              </a:rPr>
              <a:t>echo</a:t>
            </a:r>
            <a:r>
              <a:rPr lang="nl-NL" dirty="0"/>
              <a:t>, </a:t>
            </a:r>
            <a:r>
              <a:rPr lang="nl-NL" dirty="0" err="1"/>
              <a:t>env</a:t>
            </a:r>
            <a:r>
              <a:rPr lang="nl-NL" dirty="0"/>
              <a:t>, </a:t>
            </a:r>
            <a:r>
              <a:rPr lang="nl-NL" dirty="0" err="1"/>
              <a:t>expr</a:t>
            </a:r>
            <a:r>
              <a:rPr lang="nl-NL" dirty="0"/>
              <a:t>, factor, </a:t>
            </a:r>
            <a:r>
              <a:rPr lang="nl-NL" dirty="0" err="1"/>
              <a:t>false</a:t>
            </a:r>
            <a:r>
              <a:rPr lang="nl-NL" dirty="0"/>
              <a:t>, </a:t>
            </a:r>
            <a:r>
              <a:rPr lang="nl-NL" dirty="0" err="1"/>
              <a:t>groups</a:t>
            </a:r>
            <a:r>
              <a:rPr lang="nl-NL" dirty="0"/>
              <a:t>, </a:t>
            </a:r>
            <a:r>
              <a:rPr lang="nl-NL" dirty="0" err="1"/>
              <a:t>hostid</a:t>
            </a:r>
            <a:r>
              <a:rPr lang="nl-NL" dirty="0"/>
              <a:t>, </a:t>
            </a:r>
            <a:r>
              <a:rPr lang="nl-NL" dirty="0" err="1"/>
              <a:t>id</a:t>
            </a:r>
            <a:r>
              <a:rPr lang="nl-NL" dirty="0"/>
              <a:t>, link, </a:t>
            </a:r>
            <a:r>
              <a:rPr lang="nl-NL" dirty="0" err="1"/>
              <a:t>logname</a:t>
            </a:r>
            <a:r>
              <a:rPr lang="nl-NL" dirty="0"/>
              <a:t>, </a:t>
            </a:r>
            <a:r>
              <a:rPr lang="nl-NL" dirty="0" err="1"/>
              <a:t>nice</a:t>
            </a:r>
            <a:r>
              <a:rPr lang="nl-NL" dirty="0"/>
              <a:t>, </a:t>
            </a:r>
            <a:r>
              <a:rPr lang="nl-NL" dirty="0" err="1"/>
              <a:t>nohup</a:t>
            </a:r>
            <a:r>
              <a:rPr lang="nl-NL" dirty="0"/>
              <a:t>, </a:t>
            </a:r>
            <a:r>
              <a:rPr lang="nl-NL" dirty="0" err="1"/>
              <a:t>nproc</a:t>
            </a:r>
            <a:r>
              <a:rPr lang="nl-NL" dirty="0"/>
              <a:t>, </a:t>
            </a:r>
            <a:r>
              <a:rPr lang="nl-NL" dirty="0" err="1"/>
              <a:t>pathchk</a:t>
            </a:r>
            <a:r>
              <a:rPr lang="nl-NL" dirty="0"/>
              <a:t>, </a:t>
            </a:r>
            <a:r>
              <a:rPr lang="nl-NL" dirty="0" err="1"/>
              <a:t>pinky</a:t>
            </a:r>
            <a:r>
              <a:rPr lang="nl-NL" dirty="0"/>
              <a:t>, </a:t>
            </a:r>
            <a:r>
              <a:rPr lang="nl-NL" dirty="0" err="1"/>
              <a:t>printenv</a:t>
            </a:r>
            <a:r>
              <a:rPr lang="nl-NL" dirty="0"/>
              <a:t>, </a:t>
            </a:r>
            <a:r>
              <a:rPr lang="nl-NL" dirty="0" err="1"/>
              <a:t>printf</a:t>
            </a:r>
            <a:r>
              <a:rPr lang="nl-NL" dirty="0"/>
              <a:t>, </a:t>
            </a:r>
            <a:r>
              <a:rPr lang="nl-NL" dirty="0" err="1">
                <a:highlight>
                  <a:srgbClr val="FFFF00"/>
                </a:highlight>
              </a:rPr>
              <a:t>pwd</a:t>
            </a:r>
            <a:r>
              <a:rPr lang="nl-NL" dirty="0"/>
              <a:t>, </a:t>
            </a:r>
            <a:r>
              <a:rPr lang="nl-NL" dirty="0" err="1"/>
              <a:t>readlink</a:t>
            </a:r>
            <a:r>
              <a:rPr lang="nl-NL" dirty="0"/>
              <a:t>, </a:t>
            </a:r>
            <a:r>
              <a:rPr lang="nl-NL" dirty="0" err="1"/>
              <a:t>runcon</a:t>
            </a:r>
            <a:r>
              <a:rPr lang="nl-NL" dirty="0"/>
              <a:t>, </a:t>
            </a:r>
            <a:r>
              <a:rPr lang="nl-NL" dirty="0" err="1"/>
              <a:t>seq</a:t>
            </a:r>
            <a:r>
              <a:rPr lang="nl-NL" dirty="0"/>
              <a:t>, sleep, stat, </a:t>
            </a:r>
            <a:r>
              <a:rPr lang="nl-NL" dirty="0" err="1"/>
              <a:t>stdbuf</a:t>
            </a:r>
            <a:r>
              <a:rPr lang="nl-NL" dirty="0"/>
              <a:t>, </a:t>
            </a:r>
            <a:r>
              <a:rPr lang="nl-NL" dirty="0" err="1"/>
              <a:t>stty</a:t>
            </a:r>
            <a:r>
              <a:rPr lang="nl-NL" dirty="0"/>
              <a:t>, tee, test, </a:t>
            </a:r>
            <a:r>
              <a:rPr lang="nl-NL" dirty="0" err="1"/>
              <a:t>timeout</a:t>
            </a:r>
            <a:r>
              <a:rPr lang="nl-NL" dirty="0"/>
              <a:t>, </a:t>
            </a:r>
            <a:r>
              <a:rPr lang="nl-NL" dirty="0" err="1"/>
              <a:t>true</a:t>
            </a:r>
            <a:r>
              <a:rPr lang="nl-NL" dirty="0"/>
              <a:t>, </a:t>
            </a:r>
            <a:r>
              <a:rPr lang="nl-NL" dirty="0" err="1"/>
              <a:t>tty</a:t>
            </a:r>
            <a:r>
              <a:rPr lang="nl-NL" dirty="0"/>
              <a:t>, </a:t>
            </a:r>
            <a:r>
              <a:rPr lang="nl-NL" dirty="0" err="1"/>
              <a:t>uname</a:t>
            </a:r>
            <a:r>
              <a:rPr lang="nl-NL" dirty="0"/>
              <a:t>, </a:t>
            </a:r>
            <a:r>
              <a:rPr lang="nl-NL" dirty="0" err="1"/>
              <a:t>unlink</a:t>
            </a:r>
            <a:r>
              <a:rPr lang="nl-NL" dirty="0"/>
              <a:t>, uptime, users, </a:t>
            </a:r>
            <a:r>
              <a:rPr lang="nl-NL" dirty="0" err="1"/>
              <a:t>who</a:t>
            </a:r>
            <a:r>
              <a:rPr lang="nl-NL" dirty="0"/>
              <a:t>, </a:t>
            </a:r>
            <a:r>
              <a:rPr lang="nl-NL" dirty="0" err="1"/>
              <a:t>whoami</a:t>
            </a:r>
            <a:r>
              <a:rPr lang="nl-NL" dirty="0"/>
              <a:t>, yes, [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F839C47-D3DA-4DFB-AABD-16F0D60C1C74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Coreutils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999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7D2F3A-1BA9-42D7-A1A5-130E1284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Sorry.. 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"insert mode"</a:t>
            </a:r>
          </a:p>
          <a:p>
            <a:pPr lvl="1"/>
            <a:r>
              <a:rPr lang="en-US" dirty="0"/>
              <a:t>:</a:t>
            </a:r>
            <a:r>
              <a:rPr lang="en-US" dirty="0" err="1"/>
              <a:t>wq</a:t>
            </a:r>
            <a:r>
              <a:rPr lang="en-US" dirty="0"/>
              <a:t>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schrijven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sluiten</a:t>
            </a:r>
            <a:endParaRPr lang="en-US" dirty="0"/>
          </a:p>
          <a:p>
            <a:endParaRPr lang="en-US" dirty="0"/>
          </a:p>
          <a:p>
            <a:r>
              <a:rPr lang="en-US" dirty="0"/>
              <a:t>apt install </a:t>
            </a:r>
            <a:r>
              <a:rPr lang="en-US" dirty="0" err="1"/>
              <a:t>nano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VI(M)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237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7D2F3A-1BA9-42D7-A1A5-130E1284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chmod</a:t>
            </a:r>
            <a:r>
              <a:rPr lang="en-US" dirty="0"/>
              <a:t> +x &lt;script&gt;</a:t>
            </a:r>
          </a:p>
          <a:p>
            <a:endParaRPr lang="en-US" dirty="0"/>
          </a:p>
          <a:p>
            <a:r>
              <a:rPr lang="en-US" dirty="0" err="1"/>
              <a:t>Meerdere</a:t>
            </a:r>
            <a:r>
              <a:rPr lang="en-US" dirty="0"/>
              <a:t> command </a:t>
            </a:r>
            <a:r>
              <a:rPr lang="en-US" dirty="0" err="1"/>
              <a:t>achteréénvolgens</a:t>
            </a:r>
            <a:r>
              <a:rPr lang="en-US" dirty="0"/>
              <a:t> met ;</a:t>
            </a:r>
          </a:p>
          <a:p>
            <a:pPr marL="457200" lvl="1" indent="0">
              <a:buNone/>
            </a:pPr>
            <a:r>
              <a:rPr lang="en-US" dirty="0"/>
              <a:t>	echo "HI"; echo "ALL"</a:t>
            </a:r>
          </a:p>
          <a:p>
            <a:endParaRPr lang="en-US" dirty="0"/>
          </a:p>
          <a:p>
            <a:r>
              <a:rPr lang="en-US" b="1" dirty="0"/>
              <a:t>./</a:t>
            </a:r>
            <a:r>
              <a:rPr lang="en-US" dirty="0"/>
              <a:t>&lt;script&gt;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executeable</a:t>
            </a:r>
            <a:r>
              <a:rPr lang="en-US" dirty="0"/>
              <a:t> in de </a:t>
            </a:r>
            <a:r>
              <a:rPr lang="en-US" dirty="0" err="1"/>
              <a:t>huidige</a:t>
            </a:r>
            <a:r>
              <a:rPr lang="en-US" dirty="0"/>
              <a:t> directory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Scripts </a:t>
            </a:r>
            <a:r>
              <a:rPr lang="en-US" dirty="0" err="1"/>
              <a:t>starten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258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7D2F3A-1BA9-42D7-A1A5-130E1284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Comments </a:t>
            </a:r>
            <a:r>
              <a:rPr lang="en-US" dirty="0" err="1"/>
              <a:t>starten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#</a:t>
            </a:r>
          </a:p>
          <a:p>
            <a:endParaRPr lang="en-US" dirty="0"/>
          </a:p>
          <a:p>
            <a:r>
              <a:rPr lang="en-US" dirty="0" err="1"/>
              <a:t>Een</a:t>
            </a:r>
            <a:r>
              <a:rPr lang="en-US" dirty="0"/>
              <a:t> #! op de </a:t>
            </a:r>
            <a:r>
              <a:rPr lang="en-US" dirty="0" err="1"/>
              <a:t>eerste</a:t>
            </a:r>
            <a:r>
              <a:rPr lang="en-US" dirty="0"/>
              <a:t> regel </a:t>
            </a:r>
            <a:r>
              <a:rPr lang="en-US" dirty="0" err="1"/>
              <a:t>duidt</a:t>
            </a:r>
            <a:r>
              <a:rPr lang="en-US" dirty="0"/>
              <a:t> de interpreter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executeable</a:t>
            </a:r>
            <a:r>
              <a:rPr lang="en-US" dirty="0"/>
              <a:t>, </a:t>
            </a:r>
            <a:r>
              <a:rPr lang="en-US" dirty="0" err="1"/>
              <a:t>bijvoorbeeld</a:t>
            </a:r>
            <a:r>
              <a:rPr lang="en-US" dirty="0"/>
              <a:t>: </a:t>
            </a:r>
          </a:p>
          <a:p>
            <a:pPr marL="914400" lvl="2" indent="0">
              <a:buNone/>
            </a:pPr>
            <a:r>
              <a:rPr lang="en-US" dirty="0"/>
              <a:t>#!/bin/bash</a:t>
            </a:r>
          </a:p>
          <a:p>
            <a:pPr marL="914400" lvl="2" indent="0"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/bin/python</a:t>
            </a:r>
          </a:p>
          <a:p>
            <a:pPr marL="914400" lvl="2" indent="0"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/bin/env python</a:t>
            </a:r>
          </a:p>
          <a:p>
            <a:pPr marL="914400" lvl="2" indent="0"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pwsh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Comments &amp; </a:t>
            </a:r>
            <a:r>
              <a:rPr lang="en-US" dirty="0" err="1"/>
              <a:t>Hashbang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031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7D2F3A-1BA9-42D7-A1A5-130E1284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&gt; - </a:t>
            </a:r>
            <a:r>
              <a:rPr lang="en-US" dirty="0" err="1"/>
              <a:t>schrijf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file</a:t>
            </a:r>
          </a:p>
          <a:p>
            <a:r>
              <a:rPr lang="en-US" dirty="0"/>
              <a:t>&gt;&gt; - append </a:t>
            </a:r>
            <a:r>
              <a:rPr lang="en-US" dirty="0" err="1"/>
              <a:t>aan</a:t>
            </a:r>
            <a:r>
              <a:rPr lang="en-US" dirty="0"/>
              <a:t>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Linux commands </a:t>
            </a:r>
            <a:r>
              <a:rPr lang="en-US" dirty="0" err="1"/>
              <a:t>schrijven</a:t>
            </a:r>
            <a:r>
              <a:rPr lang="en-US" dirty="0"/>
              <a:t> output </a:t>
            </a:r>
            <a:r>
              <a:rPr lang="en-US" dirty="0" err="1"/>
              <a:t>naar</a:t>
            </a:r>
            <a:r>
              <a:rPr lang="en-US" dirty="0"/>
              <a:t> 2 </a:t>
            </a:r>
            <a:r>
              <a:rPr lang="en-US" dirty="0" err="1"/>
              <a:t>kanalen</a:t>
            </a:r>
            <a:r>
              <a:rPr lang="en-US" dirty="0"/>
              <a:t>: </a:t>
            </a:r>
          </a:p>
          <a:p>
            <a:pPr lvl="2"/>
            <a:r>
              <a:rPr lang="en-US" dirty="0" err="1"/>
              <a:t>Stdout</a:t>
            </a:r>
            <a:endParaRPr lang="en-US" dirty="0"/>
          </a:p>
          <a:p>
            <a:pPr lvl="2"/>
            <a:r>
              <a:rPr lang="en-US" dirty="0"/>
              <a:t>Stderr	</a:t>
            </a:r>
          </a:p>
          <a:p>
            <a:pPr marL="457200" lvl="1" indent="0">
              <a:buNone/>
            </a:pPr>
            <a:r>
              <a:rPr lang="en-US" dirty="0"/>
              <a:t>..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beide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standaard</a:t>
            </a:r>
            <a:r>
              <a:rPr lang="en-US" dirty="0"/>
              <a:t> het scherm</a:t>
            </a:r>
          </a:p>
          <a:p>
            <a:r>
              <a:rPr lang="en-US" dirty="0"/>
              <a:t>&gt; (</a:t>
            </a:r>
            <a:r>
              <a:rPr lang="en-US" dirty="0" err="1"/>
              <a:t>en</a:t>
            </a:r>
            <a:r>
              <a:rPr lang="en-US" dirty="0"/>
              <a:t> 1&gt;), 2&gt;</a:t>
            </a:r>
          </a:p>
          <a:p>
            <a:r>
              <a:rPr lang="en-US" dirty="0"/>
              <a:t>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onthouden</a:t>
            </a:r>
            <a:r>
              <a:rPr lang="en-US" dirty="0"/>
              <a:t>: </a:t>
            </a:r>
            <a:r>
              <a:rPr lang="en-US" b="1" dirty="0"/>
              <a:t>&gt; /dev/null 2&gt;&amp;1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Redirection (&gt; &amp; &gt;&gt;)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093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7D2F3A-1BA9-42D7-A1A5-130E1284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Geef</a:t>
            </a:r>
            <a:r>
              <a:rPr lang="en-US" dirty="0"/>
              <a:t> </a:t>
            </a:r>
            <a:r>
              <a:rPr lang="en-US" dirty="0" err="1"/>
              <a:t>resultaten</a:t>
            </a:r>
            <a:r>
              <a:rPr lang="en-US" dirty="0"/>
              <a:t> van het </a:t>
            </a:r>
            <a:r>
              <a:rPr lang="en-US" dirty="0" err="1"/>
              <a:t>eerste</a:t>
            </a:r>
            <a:r>
              <a:rPr lang="en-US" dirty="0"/>
              <a:t> command door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tweede</a:t>
            </a:r>
            <a:r>
              <a:rPr lang="en-US" dirty="0"/>
              <a:t>. 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"Piping" (|)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9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7D2F3A-1BA9-42D7-A1A5-130E1284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CICD tooling </a:t>
            </a:r>
            <a:r>
              <a:rPr lang="en-US" dirty="0" err="1"/>
              <a:t>en</a:t>
            </a:r>
            <a:r>
              <a:rPr lang="en-US" dirty="0"/>
              <a:t>  monitoring </a:t>
            </a:r>
            <a:r>
              <a:rPr lang="en-US" dirty="0" err="1"/>
              <a:t>gebruikt</a:t>
            </a:r>
            <a:r>
              <a:rPr lang="en-US" dirty="0"/>
              <a:t> exit codes!</a:t>
            </a:r>
          </a:p>
          <a:p>
            <a:endParaRPr lang="en-US" dirty="0"/>
          </a:p>
          <a:p>
            <a:r>
              <a:rPr lang="en-US" dirty="0"/>
              <a:t>0 is </a:t>
            </a:r>
            <a:r>
              <a:rPr lang="en-US" dirty="0" err="1"/>
              <a:t>goed</a:t>
            </a:r>
            <a:r>
              <a:rPr lang="en-US" dirty="0"/>
              <a:t>, al het </a:t>
            </a:r>
            <a:r>
              <a:rPr lang="en-US" dirty="0" err="1"/>
              <a:t>andere</a:t>
            </a:r>
            <a:r>
              <a:rPr lang="en-US" dirty="0"/>
              <a:t> is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echo $? – output van het </a:t>
            </a:r>
            <a:r>
              <a:rPr lang="en-US" b="1" dirty="0" err="1"/>
              <a:t>laatste</a:t>
            </a:r>
            <a:r>
              <a:rPr lang="en-US" dirty="0"/>
              <a:t> commando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Exit codes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C43B9C9-B2C5-41DF-8576-1C2E8189E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529" y="0"/>
            <a:ext cx="2730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3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kst pagina">
  <a:themeElements>
    <a:clrScheme name="3_Lege presentat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Lege presentati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</a:objectDefaults>
  <a:extraClrSchemeLst>
    <a:extraClrScheme>
      <a:clrScheme name="3_Lege presentat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kst pagina">
  <a:themeElements>
    <a:clrScheme name="3_Lege presentat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Lege presentati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</a:objectDefaults>
  <a:extraClrSchemeLst>
    <a:extraClrScheme>
      <a:clrScheme name="3_Lege presentat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F6456CC65C7D4ABBAEC0F8ECEFB0BE" ma:contentTypeVersion="12" ma:contentTypeDescription="Create a new document." ma:contentTypeScope="" ma:versionID="88a7daa81b54f943b4d9feee8fd0a753">
  <xsd:schema xmlns:xsd="http://www.w3.org/2001/XMLSchema" xmlns:xs="http://www.w3.org/2001/XMLSchema" xmlns:p="http://schemas.microsoft.com/office/2006/metadata/properties" xmlns:ns2="5671be62-9261-4a6c-9991-ce4dc90806ae" xmlns:ns3="1e3b2626-eb91-4220-8a9b-79a994b865f1" targetNamespace="http://schemas.microsoft.com/office/2006/metadata/properties" ma:root="true" ma:fieldsID="ee05198765f11a5dd0f8809b15db6752" ns2:_="" ns3:_="">
    <xsd:import namespace="5671be62-9261-4a6c-9991-ce4dc90806ae"/>
    <xsd:import namespace="1e3b2626-eb91-4220-8a9b-79a994b865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71be62-9261-4a6c-9991-ce4dc90806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b2626-eb91-4220-8a9b-79a994b865f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C0AC1E-75C5-44DE-B1FD-2A5151B3C608}">
  <ds:schemaRefs>
    <ds:schemaRef ds:uri="http://schemas.microsoft.com/office/2006/metadata/properties"/>
    <ds:schemaRef ds:uri="1e3b2626-eb91-4220-8a9b-79a994b865f1"/>
    <ds:schemaRef ds:uri="http://purl.org/dc/elements/1.1/"/>
    <ds:schemaRef ds:uri="http://www.w3.org/XML/1998/namespace"/>
    <ds:schemaRef ds:uri="5671be62-9261-4a6c-9991-ce4dc90806a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CA29033-20D3-40A7-A516-42F85396DA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4BB938-052C-4AEC-A2E0-7C49AEC42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71be62-9261-4a6c-9991-ce4dc90806ae"/>
    <ds:schemaRef ds:uri="1e3b2626-eb91-4220-8a9b-79a994b865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1234</Words>
  <Application>Microsoft Office PowerPoint</Application>
  <PresentationFormat>Breedbeeld</PresentationFormat>
  <Paragraphs>388</Paragraphs>
  <Slides>19</Slides>
  <Notes>16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3</vt:i4>
      </vt:variant>
      <vt:variant>
        <vt:lpstr>Diatitels</vt:lpstr>
      </vt:variant>
      <vt:variant>
        <vt:i4>19</vt:i4>
      </vt:variant>
    </vt:vector>
  </HeadingPairs>
  <TitlesOfParts>
    <vt:vector size="31" baseType="lpstr">
      <vt:lpstr>MS PGothic</vt:lpstr>
      <vt:lpstr>MS PGothic</vt:lpstr>
      <vt:lpstr>Arial</vt:lpstr>
      <vt:lpstr>Calibri</vt:lpstr>
      <vt:lpstr>Franklin Gothic Book</vt:lpstr>
      <vt:lpstr>Franklin Gothic Demi</vt:lpstr>
      <vt:lpstr>Franklin Gothic Medium</vt:lpstr>
      <vt:lpstr>Verdana</vt:lpstr>
      <vt:lpstr>Wingdings</vt:lpstr>
      <vt:lpstr>Office Theme</vt:lpstr>
      <vt:lpstr>tekst pagina</vt:lpstr>
      <vt:lpstr>1_tekst pagina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MECHTELD van rheenen</dc:creator>
  <cp:lastModifiedBy>Otting, M.B. (Mark)</cp:lastModifiedBy>
  <cp:revision>210</cp:revision>
  <dcterms:created xsi:type="dcterms:W3CDTF">2016-07-09T12:45:12Z</dcterms:created>
  <dcterms:modified xsi:type="dcterms:W3CDTF">2022-05-09T22:56:01Z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0x010100ADF6456CC65C7D4ABBAEC0F8ECEFB0BE</vt:lpwstr>
  </property>
</Properties>
</file>