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8" r:id="rId5"/>
    <p:sldMasterId id="2147483723" r:id="rId6"/>
  </p:sldMasterIdLst>
  <p:notesMasterIdLst>
    <p:notesMasterId r:id="rId33"/>
  </p:notesMasterIdLst>
  <p:sldIdLst>
    <p:sldId id="279" r:id="rId7"/>
    <p:sldId id="562" r:id="rId8"/>
    <p:sldId id="552" r:id="rId9"/>
    <p:sldId id="551" r:id="rId10"/>
    <p:sldId id="511" r:id="rId11"/>
    <p:sldId id="560" r:id="rId12"/>
    <p:sldId id="563" r:id="rId13"/>
    <p:sldId id="553" r:id="rId14"/>
    <p:sldId id="555" r:id="rId15"/>
    <p:sldId id="556" r:id="rId16"/>
    <p:sldId id="557" r:id="rId17"/>
    <p:sldId id="558" r:id="rId18"/>
    <p:sldId id="559" r:id="rId19"/>
    <p:sldId id="561" r:id="rId20"/>
    <p:sldId id="564" r:id="rId21"/>
    <p:sldId id="565" r:id="rId22"/>
    <p:sldId id="566" r:id="rId23"/>
    <p:sldId id="567" r:id="rId24"/>
    <p:sldId id="568" r:id="rId25"/>
    <p:sldId id="570" r:id="rId26"/>
    <p:sldId id="571" r:id="rId27"/>
    <p:sldId id="573" r:id="rId28"/>
    <p:sldId id="572" r:id="rId29"/>
    <p:sldId id="534" r:id="rId30"/>
    <p:sldId id="549" r:id="rId31"/>
    <p:sldId id="288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99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3951"/>
  </p:normalViewPr>
  <p:slideViewPr>
    <p:cSldViewPr snapToGrid="0">
      <p:cViewPr varScale="1">
        <p:scale>
          <a:sx n="78" d="100"/>
          <a:sy n="78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0488-85D7-4891-88F5-4CFA39ADEB78}" type="datetimeFigureOut">
              <a:rPr lang="nl-NL" smtClean="0"/>
              <a:t>8-6-2022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20F7-5570-4B43-88E1-52E4872FC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4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51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76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85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87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492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047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50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80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25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01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5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format='%(</a:t>
            </a:r>
            <a:r>
              <a:rPr lang="nl-NL" dirty="0" err="1"/>
              <a:t>asctime</a:t>
            </a:r>
            <a:r>
              <a:rPr lang="nl-NL" dirty="0"/>
              <a:t>)s %(</a:t>
            </a:r>
            <a:r>
              <a:rPr lang="nl-NL" dirty="0" err="1"/>
              <a:t>message</a:t>
            </a:r>
            <a:r>
              <a:rPr lang="nl-NL" dirty="0"/>
              <a:t>)s'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77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format='%(</a:t>
            </a:r>
            <a:r>
              <a:rPr lang="nl-NL" dirty="0" err="1"/>
              <a:t>asctime</a:t>
            </a:r>
            <a:r>
              <a:rPr lang="nl-NL" dirty="0"/>
              <a:t>)s %(</a:t>
            </a:r>
            <a:r>
              <a:rPr lang="nl-NL" dirty="0" err="1"/>
              <a:t>message</a:t>
            </a:r>
            <a:r>
              <a:rPr lang="nl-NL" dirty="0"/>
              <a:t>)s'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04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15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69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36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4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4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Albert </a:t>
            </a:r>
            <a:r>
              <a:rPr lang="en-US" dirty="0" err="1"/>
              <a:t>Heijn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28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45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70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9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8-6-2022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2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04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8-6-2022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8-6-2022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8-6-2022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5794"/>
            <a:ext cx="10515600" cy="3313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3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45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7767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6947"/>
            <a:ext cx="10515600" cy="34427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8-6-2022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18"/>
          <a:stretch/>
        </p:blipFill>
        <p:spPr>
          <a:xfrm>
            <a:off x="-1" y="78"/>
            <a:ext cx="12192139" cy="1116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861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BDA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39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907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-Software-Development/fastapi_passworder.git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FE1D4E72-9F6C-4628-9E12-70058B3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268665"/>
            <a:ext cx="11275592" cy="5091086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B8DDE07-5734-4CF3-8F1E-A17359115697}"/>
              </a:ext>
            </a:extLst>
          </p:cNvPr>
          <p:cNvSpPr txBox="1">
            <a:spLocks/>
          </p:cNvSpPr>
          <p:nvPr/>
        </p:nvSpPr>
        <p:spPr>
          <a:xfrm>
            <a:off x="1524000" y="780650"/>
            <a:ext cx="9144000" cy="121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Monitoring &amp; Logging</a:t>
            </a:r>
            <a:endParaRPr lang="nl-NL" sz="4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A6ACDA-426A-45F6-A143-B09CDA4A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48" y="2625551"/>
            <a:ext cx="8139901" cy="3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10C6EDBC-53EE-4CBE-AD54-F61276F95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5646"/>
            <a:ext cx="10515600" cy="3291370"/>
          </a:xfrm>
        </p:spPr>
      </p:pic>
    </p:spTree>
    <p:extLst>
      <p:ext uri="{BB962C8B-B14F-4D97-AF65-F5344CB8AC3E}">
        <p14:creationId xmlns:p14="http://schemas.microsoft.com/office/powerpoint/2010/main" val="158465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51B3E5A-1FB7-4C0B-AF01-57E9DBB7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3" y="2185988"/>
            <a:ext cx="8461374" cy="4230687"/>
          </a:xfrm>
        </p:spPr>
      </p:pic>
    </p:spTree>
    <p:extLst>
      <p:ext uri="{BB962C8B-B14F-4D97-AF65-F5344CB8AC3E}">
        <p14:creationId xmlns:p14="http://schemas.microsoft.com/office/powerpoint/2010/main" val="421086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7C067A-DD1F-4931-81B3-BB65957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EF11DB-9C47-41C6-9AD2-6086F6D1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87" y="1646604"/>
            <a:ext cx="8969024" cy="47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259D38-19E2-4565-85A9-623FD97FF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28" y="2185988"/>
            <a:ext cx="7516744" cy="4230687"/>
          </a:xfrm>
        </p:spPr>
      </p:pic>
    </p:spTree>
    <p:extLst>
      <p:ext uri="{BB962C8B-B14F-4D97-AF65-F5344CB8AC3E}">
        <p14:creationId xmlns:p14="http://schemas.microsoft.com/office/powerpoint/2010/main" val="220258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525"/>
            <a:ext cx="10515600" cy="4230683"/>
          </a:xfrm>
        </p:spPr>
        <p:txBody>
          <a:bodyPr>
            <a:normAutofit/>
          </a:bodyPr>
          <a:lstStyle/>
          <a:p>
            <a:r>
              <a:rPr lang="en-US" dirty="0"/>
              <a:t>Mail, Slack / Yammer / Teams, </a:t>
            </a:r>
            <a:r>
              <a:rPr lang="en-US" dirty="0" err="1"/>
              <a:t>pagerduty</a:t>
            </a:r>
            <a:r>
              <a:rPr lang="en-US" dirty="0"/>
              <a:t> / SMS, ticket,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Severity (low, medium, high)</a:t>
            </a:r>
          </a:p>
          <a:p>
            <a:endParaRPr lang="en-US" dirty="0"/>
          </a:p>
          <a:p>
            <a:r>
              <a:rPr lang="en-US" dirty="0" err="1"/>
              <a:t>Moeten</a:t>
            </a:r>
            <a:r>
              <a:rPr lang="en-US" dirty="0"/>
              <a:t> "actionable"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Export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issuetracker</a:t>
            </a:r>
            <a:endParaRPr lang="en-US" dirty="0"/>
          </a:p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Alerts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25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462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3492264-D4C1-4B83-8A43-664335913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81" y="2197100"/>
            <a:ext cx="4657238" cy="4230688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0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Logging</a:t>
            </a:r>
            <a:endParaRPr lang="nl-NL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18BBDD8A-0F2E-4DAC-AFA0-DFDC0EB54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44" y="2185988"/>
            <a:ext cx="5989511" cy="4230687"/>
          </a:xfrm>
        </p:spPr>
      </p:pic>
    </p:spTree>
    <p:extLst>
      <p:ext uri="{BB962C8B-B14F-4D97-AF65-F5344CB8AC3E}">
        <p14:creationId xmlns:p14="http://schemas.microsoft.com/office/powerpoint/2010/main" val="29087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Formaat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2DFD6-BBA8-41F0-9869-45D7967D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Spatie</a:t>
            </a:r>
            <a:r>
              <a:rPr lang="en-US" dirty="0"/>
              <a:t> </a:t>
            </a:r>
            <a:r>
              <a:rPr lang="en-US" dirty="0" err="1"/>
              <a:t>gescheiden</a:t>
            </a:r>
            <a:r>
              <a:rPr lang="en-US" dirty="0"/>
              <a:t> </a:t>
            </a:r>
            <a:r>
              <a:rPr lang="en-US" dirty="0" err="1"/>
              <a:t>velden</a:t>
            </a:r>
            <a:endParaRPr lang="nl-NL" dirty="0"/>
          </a:p>
          <a:p>
            <a:pPr lvl="1"/>
            <a:r>
              <a:rPr lang="en-US" dirty="0"/>
              <a:t>Datum /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stempel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Class / </a:t>
            </a:r>
            <a:r>
              <a:rPr lang="en-US" dirty="0" err="1"/>
              <a:t>bron</a:t>
            </a:r>
            <a:endParaRPr lang="en-US" dirty="0"/>
          </a:p>
          <a:p>
            <a:pPr lvl="1"/>
            <a:r>
              <a:rPr lang="en-US" dirty="0"/>
              <a:t>Log level</a:t>
            </a:r>
          </a:p>
          <a:p>
            <a:pPr lvl="1"/>
            <a:r>
              <a:rPr lang="en-US" dirty="0"/>
              <a:t>1 event per </a:t>
            </a:r>
            <a:r>
              <a:rPr lang="en-US" dirty="0" err="1"/>
              <a:t>logregel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[2022/05/02 23:51:09] minidlna.c:1060: warn: Starting </a:t>
            </a:r>
            <a:r>
              <a:rPr lang="en-US" sz="1900" dirty="0" err="1">
                <a:latin typeface="Consolas" panose="020B0609020204030204" pitchFamily="49" charset="0"/>
              </a:rPr>
              <a:t>MiniDLNA</a:t>
            </a:r>
            <a:r>
              <a:rPr lang="en-US" sz="1900" dirty="0">
                <a:latin typeface="Consolas" panose="020B0609020204030204" pitchFamily="49" charset="0"/>
              </a:rPr>
              <a:t> version 1.2.1.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[2022/05/02 23:51:09] minidlna.c:1101: warn: HTTP listening on port 8200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[2022/05/02 23:51:10] playlist.c:135: warn: Parsing playlists...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[2022/05/02 23:51:10] playlist.c:269: warn: Finished parsing playlists.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[2022/05/02 23:51:10] monitor.c:218: warn: WARNING: </a:t>
            </a:r>
            <a:r>
              <a:rPr lang="en-US" sz="1900" dirty="0" err="1">
                <a:latin typeface="Consolas" panose="020B0609020204030204" pitchFamily="49" charset="0"/>
              </a:rPr>
              <a:t>Inotify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max_user_watches</a:t>
            </a:r>
            <a:r>
              <a:rPr lang="en-US" sz="1900" dirty="0">
                <a:latin typeface="Consolas" panose="020B0609020204030204" pitchFamily="49" charset="0"/>
              </a:rPr>
              <a:t> [8192] is low or close to the number of used watches [119] and I do not have permission to increase this limit.  Please do so manually by writing a higher value into /proc/sys/fs/</a:t>
            </a:r>
            <a:r>
              <a:rPr lang="en-US" sz="1900" dirty="0" err="1">
                <a:latin typeface="Consolas" panose="020B0609020204030204" pitchFamily="49" charset="0"/>
              </a:rPr>
              <a:t>inotify</a:t>
            </a:r>
            <a:r>
              <a:rPr lang="en-US" sz="1900" dirty="0">
                <a:latin typeface="Consolas" panose="020B0609020204030204" pitchFamily="49" charset="0"/>
              </a:rPr>
              <a:t>/</a:t>
            </a:r>
            <a:r>
              <a:rPr lang="en-US" sz="1900" dirty="0" err="1">
                <a:latin typeface="Consolas" panose="020B0609020204030204" pitchFamily="49" charset="0"/>
              </a:rPr>
              <a:t>max_user_watches</a:t>
            </a:r>
            <a:r>
              <a:rPr lang="en-US" sz="19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4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Formaat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2DFD6-BBA8-41F0-9869-45D7967D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"Common log format"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37.97.228.166 - &lt;username&gt; [09/May/2022:22:44:29 +0200] "POST /</a:t>
            </a:r>
            <a:r>
              <a:rPr lang="en-US" sz="2400" dirty="0" err="1"/>
              <a:t>admin.php?doing_wp_cron</a:t>
            </a:r>
            <a:r>
              <a:rPr lang="en-US" sz="2400" dirty="0"/>
              <a:t> HTTP/1.1" </a:t>
            </a:r>
            <a:r>
              <a:rPr lang="en-US" sz="2400" b="1" dirty="0"/>
              <a:t>200 </a:t>
            </a:r>
            <a:r>
              <a:rPr lang="en-US" sz="2400" dirty="0"/>
              <a:t>31 "" "&lt;user agent&gt;"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Monitoring &amp; logging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EC98CB0E-86BB-407F-B7B7-09B6B0B7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73C2B1-8291-4176-AA78-C45FF643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13" y="2338559"/>
            <a:ext cx="5670971" cy="39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0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Logging concepts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2DFD6-BBA8-41F0-9869-45D7967D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Loggers</a:t>
            </a:r>
          </a:p>
          <a:p>
            <a:pPr lvl="1">
              <a:buFontTx/>
              <a:buChar char="-"/>
            </a:pPr>
            <a:r>
              <a:rPr lang="en-US" dirty="0"/>
              <a:t>Default / root level logger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Appenders</a:t>
            </a:r>
            <a:r>
              <a:rPr lang="en-US" dirty="0"/>
              <a:t> (handlers) </a:t>
            </a:r>
          </a:p>
          <a:p>
            <a:pPr lvl="1">
              <a:buFontTx/>
              <a:buChar char="-"/>
            </a:pPr>
            <a:r>
              <a:rPr lang="en-US" dirty="0"/>
              <a:t>File handlers</a:t>
            </a:r>
          </a:p>
          <a:p>
            <a:pPr lvl="1">
              <a:buFontTx/>
              <a:buChar char="-"/>
            </a:pPr>
            <a:r>
              <a:rPr lang="en-US" dirty="0"/>
              <a:t>External handlers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Layouts (formatters)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1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8D6D9-6756-40E5-B7CF-9C70A243E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5319" y="1316944"/>
            <a:ext cx="5560541" cy="5078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loggers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keys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root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handlers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keys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logfile,logconsole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formatters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keys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logformatter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logger_root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level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INFO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handlers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logfile, logconsole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formatter_logformatter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format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[%(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asctime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)s.%(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msecs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)03d] %(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levelname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)s [%(thread)d] - %(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message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)s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handler_logfile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handlers.RotatingFileHandler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level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INFO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args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(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'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logfile.log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'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,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'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a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'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)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formatter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logformatter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handler_logconsole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handlers.logging.StreamHandler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level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INFO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args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()</a:t>
            </a:r>
            <a:b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</a:b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formatter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logformatter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CF4443-C0E4-4A01-B3FA-919A8C61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19" y="1122363"/>
            <a:ext cx="529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kumimoji="0" lang="nl-NL" altLang="nl-NL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nl-NL" altLang="nl-NL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fileConfig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logging.conf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5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Chaos Engineering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88AF6-6213-4333-A5A0-3C9B41F1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haos engineering - Wikipedia">
            <a:extLst>
              <a:ext uri="{FF2B5EF4-FFF2-40B4-BE49-F238E27FC236}">
                <a16:creationId xmlns:a16="http://schemas.microsoft.com/office/drawing/2014/main" id="{EED46420-824A-4507-ACB8-D0C6C201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81" y="2559394"/>
            <a:ext cx="3628638" cy="36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8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/>
          </a:bodyPr>
          <a:lstStyle/>
          <a:p>
            <a:r>
              <a:rPr lang="en-US" dirty="0"/>
              <a:t>Lees "practical monitoring" in de </a:t>
            </a:r>
            <a:r>
              <a:rPr lang="en-US" dirty="0" err="1"/>
              <a:t>mediatheek</a:t>
            </a:r>
            <a:r>
              <a:rPr lang="en-US" dirty="0"/>
              <a:t>. Dun, </a:t>
            </a:r>
            <a:r>
              <a:rPr lang="en-US" dirty="0" err="1"/>
              <a:t>leesbaar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super </a:t>
            </a:r>
            <a:r>
              <a:rPr lang="en-US" dirty="0" err="1"/>
              <a:t>praktisch</a:t>
            </a:r>
            <a:r>
              <a:rPr lang="en-US" dirty="0"/>
              <a:t>. Nu </a:t>
            </a:r>
            <a:r>
              <a:rPr lang="en-US" dirty="0" err="1"/>
              <a:t>lezen</a:t>
            </a:r>
            <a:r>
              <a:rPr lang="en-US" dirty="0"/>
              <a:t> is later </a:t>
            </a:r>
            <a:r>
              <a:rPr lang="en-US" dirty="0" err="1"/>
              <a:t>profijt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Optioneel</a:t>
            </a:r>
            <a:r>
              <a:rPr lang="en-US" dirty="0"/>
              <a:t>..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3E0A45-7ABD-4BB2-8423-71018B09F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79" y="2842054"/>
            <a:ext cx="26120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/>
          </a:bodyPr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: fork (of pull </a:t>
            </a:r>
            <a:r>
              <a:rPr lang="en-US" dirty="0" err="1"/>
              <a:t>en</a:t>
            </a:r>
            <a:r>
              <a:rPr lang="en-US" dirty="0"/>
              <a:t> merge) de demo repo </a:t>
            </a:r>
            <a:r>
              <a:rPr lang="en-US" dirty="0">
                <a:hlinkClick r:id="rId2"/>
              </a:rPr>
              <a:t>https://github.com/Rac-Software-Development/fastapi_passworder.git</a:t>
            </a:r>
            <a:r>
              <a:rPr lang="en-US" dirty="0"/>
              <a:t> -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git tags om </a:t>
            </a:r>
            <a:r>
              <a:rPr lang="en-US" dirty="0" err="1"/>
              <a:t>versienummers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Log </a:t>
            </a:r>
            <a:r>
              <a:rPr lang="en-US" dirty="0" err="1"/>
              <a:t>meldingen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security (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slide)</a:t>
            </a:r>
          </a:p>
          <a:p>
            <a:endParaRPr lang="en-US" dirty="0"/>
          </a:p>
          <a:p>
            <a:r>
              <a:rPr lang="en-US" dirty="0"/>
              <a:t>Commit de 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passworder</a:t>
            </a:r>
            <a:r>
              <a:rPr lang="en-US" dirty="0"/>
              <a:t> code in </a:t>
            </a:r>
            <a:r>
              <a:rPr lang="en-US" dirty="0" err="1"/>
              <a:t>jouw</a:t>
            </a:r>
            <a:r>
              <a:rPr lang="en-US" dirty="0"/>
              <a:t> fork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5..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5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/>
          </a:bodyPr>
          <a:lstStyle/>
          <a:p>
            <a:r>
              <a:rPr lang="nl-NL" dirty="0"/>
              <a:t>Het security team wil een audit kunnen uitvoeren op uitgegeven wachtwoorden. Kun je een logger toevoegen aan de </a:t>
            </a:r>
            <a:r>
              <a:rPr lang="nl-NL" dirty="0" err="1"/>
              <a:t>Passworder</a:t>
            </a:r>
            <a:r>
              <a:rPr lang="nl-NL" dirty="0"/>
              <a:t>? Men heeft de volgende eisen:</a:t>
            </a:r>
          </a:p>
          <a:p>
            <a:pPr lvl="1"/>
            <a:r>
              <a:rPr lang="nl-NL" dirty="0"/>
              <a:t>Log bij ieder verzoek voor een wachtwoord de datum, tijd, HTTP status van de response, het IP adres van de aanvrager en de gevraagde encryptiemethode (dus SHA512 of SHA256)</a:t>
            </a:r>
          </a:p>
          <a:p>
            <a:pPr lvl="1"/>
            <a:r>
              <a:rPr lang="nl-NL" dirty="0"/>
              <a:t>De locatie van de logfile moet </a:t>
            </a:r>
            <a:r>
              <a:rPr lang="nl-NL" dirty="0" err="1"/>
              <a:t>configurabel</a:t>
            </a:r>
            <a:r>
              <a:rPr lang="nl-NL" dirty="0"/>
              <a:t> zijn via de </a:t>
            </a:r>
            <a:r>
              <a:rPr lang="nl-NL" dirty="0" err="1"/>
              <a:t>settings.yml</a:t>
            </a:r>
            <a:endParaRPr lang="nl-NL" dirty="0"/>
          </a:p>
          <a:p>
            <a:pPr lvl="1"/>
            <a:r>
              <a:rPr lang="nl-NL" dirty="0"/>
              <a:t>Gebruik in je oplossing de standaard python </a:t>
            </a:r>
            <a:r>
              <a:rPr lang="nl-NL" dirty="0" err="1"/>
              <a:t>logging</a:t>
            </a:r>
            <a:r>
              <a:rPr lang="nl-NL" dirty="0"/>
              <a:t> module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5..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438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D594B6-0A2A-4CA1-9509-E2A3A068FE9B}"/>
              </a:ext>
            </a:extLst>
          </p:cNvPr>
          <p:cNvSpPr txBox="1"/>
          <p:nvPr/>
        </p:nvSpPr>
        <p:spPr>
          <a:xfrm>
            <a:off x="795711" y="320578"/>
            <a:ext cx="6778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Conflcthantering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10" name="Tijdelijke aanduiding voor inhoud 10">
            <a:extLst>
              <a:ext uri="{FF2B5EF4-FFF2-40B4-BE49-F238E27FC236}">
                <a16:creationId xmlns:a16="http://schemas.microsoft.com/office/drawing/2014/main" id="{5DE56733-7063-4FC1-9946-99CFC56B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092393"/>
            <a:ext cx="10803084" cy="50910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>
              <a:solidFill>
                <a:srgbClr val="0070C0"/>
              </a:solidFill>
            </a:endParaRPr>
          </a:p>
          <a:p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038CC-1E80-DF4F-8228-16FC50D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6" y="0"/>
            <a:ext cx="12403646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Monitoring</a:t>
            </a:r>
            <a:endParaRPr lang="nl-NL" dirty="0"/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1DE86587-8E35-4D64-AADE-71C93BF91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89" y="2185988"/>
            <a:ext cx="7521221" cy="4230687"/>
          </a:xfrm>
        </p:spPr>
      </p:pic>
    </p:spTree>
    <p:extLst>
      <p:ext uri="{BB962C8B-B14F-4D97-AF65-F5344CB8AC3E}">
        <p14:creationId xmlns:p14="http://schemas.microsoft.com/office/powerpoint/2010/main" val="25598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/>
          </a:bodyPr>
          <a:lstStyle/>
          <a:p>
            <a:r>
              <a:rPr lang="nl-NL" dirty="0"/>
              <a:t>Trendanalyse</a:t>
            </a:r>
          </a:p>
          <a:p>
            <a:endParaRPr lang="nl-NL" dirty="0"/>
          </a:p>
          <a:p>
            <a:r>
              <a:rPr lang="nl-NL" dirty="0"/>
              <a:t>Impact van wijzigingen</a:t>
            </a:r>
          </a:p>
          <a:p>
            <a:endParaRPr lang="nl-NL" dirty="0"/>
          </a:p>
          <a:p>
            <a:r>
              <a:rPr lang="nl-NL" dirty="0" err="1"/>
              <a:t>Alerting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Debugging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Waarom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51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/>
          </a:bodyPr>
          <a:lstStyle/>
          <a:p>
            <a:r>
              <a:rPr lang="nl-NL" dirty="0"/>
              <a:t>Business intelligence</a:t>
            </a:r>
          </a:p>
          <a:p>
            <a:endParaRPr lang="nl-NL" dirty="0"/>
          </a:p>
          <a:p>
            <a:r>
              <a:rPr lang="en-US" dirty="0"/>
              <a:t>S</a:t>
            </a:r>
            <a:r>
              <a:rPr lang="nl-NL" dirty="0"/>
              <a:t>LA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Anti-patterns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4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Metrics! </a:t>
            </a:r>
          </a:p>
          <a:p>
            <a:pPr lvl="1"/>
            <a:r>
              <a:rPr lang="en-US" dirty="0"/>
              <a:t>Host-based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Applicatief</a:t>
            </a:r>
            <a:endParaRPr lang="en-US" dirty="0"/>
          </a:p>
          <a:p>
            <a:pPr lvl="1"/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afhankelijkheden</a:t>
            </a:r>
            <a:endParaRPr lang="en-US" dirty="0"/>
          </a:p>
          <a:p>
            <a:endParaRPr lang="en-US" dirty="0"/>
          </a:p>
          <a:p>
            <a:r>
              <a:rPr lang="nl-NL" dirty="0"/>
              <a:t>End-user </a:t>
            </a:r>
            <a:r>
              <a:rPr lang="nl-NL" dirty="0" err="1"/>
              <a:t>experience</a:t>
            </a:r>
            <a:endParaRPr lang="nl-NL" dirty="0"/>
          </a:p>
          <a:p>
            <a:pPr lvl="1"/>
            <a:r>
              <a:rPr lang="en-US" dirty="0"/>
              <a:t>Outside in &amp; inside out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nl-NL" dirty="0" err="1"/>
              <a:t>egression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Wat?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EF66C7-BEEC-4A7C-9C4E-0D0DD6E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85" y="1023867"/>
            <a:ext cx="30674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882"/>
            <a:ext cx="10515600" cy="4230683"/>
          </a:xfrm>
        </p:spPr>
        <p:txBody>
          <a:bodyPr>
            <a:normAutofit/>
          </a:bodyPr>
          <a:lstStyle/>
          <a:p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verzoeken</a:t>
            </a:r>
            <a:r>
              <a:rPr lang="en-US" dirty="0"/>
              <a:t> </a:t>
            </a:r>
          </a:p>
          <a:p>
            <a:endParaRPr lang="nl-NL" dirty="0"/>
          </a:p>
          <a:p>
            <a:r>
              <a:rPr lang="nl-NL" dirty="0"/>
              <a:t>Fouten (HTTP 500 &amp; HTTP 400)</a:t>
            </a:r>
          </a:p>
          <a:p>
            <a:endParaRPr lang="nl-NL" dirty="0"/>
          </a:p>
          <a:p>
            <a:r>
              <a:rPr lang="en-US" dirty="0"/>
              <a:t>R</a:t>
            </a:r>
            <a:r>
              <a:rPr lang="nl-NL" dirty="0" err="1"/>
              <a:t>esponsetijd</a:t>
            </a:r>
            <a:r>
              <a:rPr lang="nl-NL" dirty="0"/>
              <a:t> ("</a:t>
            </a:r>
            <a:r>
              <a:rPr lang="nl-NL" dirty="0" err="1"/>
              <a:t>Request</a:t>
            </a:r>
            <a:r>
              <a:rPr lang="nl-NL" dirty="0"/>
              <a:t> Service Time")</a:t>
            </a:r>
          </a:p>
          <a:p>
            <a:endParaRPr lang="nl-NL" dirty="0"/>
          </a:p>
          <a:p>
            <a:r>
              <a:rPr lang="nl-NL" dirty="0"/>
              <a:t>Saturatie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 golden signals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64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C183B514-A1FD-474C-A12A-D37DEB46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543981-1B97-477D-87C1-16BC906B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31" y="1826612"/>
            <a:ext cx="64389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0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0CBECD3-6A14-4CAC-9572-8B70CFB2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940844"/>
            <a:ext cx="9210675" cy="2743200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F839C47-D3DA-4DFB-AABD-16F0D60C1C74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6456CC65C7D4ABBAEC0F8ECEFB0BE" ma:contentTypeVersion="12" ma:contentTypeDescription="Create a new document." ma:contentTypeScope="" ma:versionID="88a7daa81b54f943b4d9feee8fd0a753">
  <xsd:schema xmlns:xsd="http://www.w3.org/2001/XMLSchema" xmlns:xs="http://www.w3.org/2001/XMLSchema" xmlns:p="http://schemas.microsoft.com/office/2006/metadata/properties" xmlns:ns2="5671be62-9261-4a6c-9991-ce4dc90806ae" xmlns:ns3="1e3b2626-eb91-4220-8a9b-79a994b865f1" targetNamespace="http://schemas.microsoft.com/office/2006/metadata/properties" ma:root="true" ma:fieldsID="ee05198765f11a5dd0f8809b15db6752" ns2:_="" ns3:_="">
    <xsd:import namespace="5671be62-9261-4a6c-9991-ce4dc90806ae"/>
    <xsd:import namespace="1e3b2626-eb91-4220-8a9b-79a994b86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1be62-9261-4a6c-9991-ce4dc9080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2626-eb91-4220-8a9b-79a994b865f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29033-20D3-40A7-A516-42F85396D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0AC1E-75C5-44DE-B1FD-2A5151B3C608}">
  <ds:schemaRefs>
    <ds:schemaRef ds:uri="http://schemas.microsoft.com/office/2006/metadata/properties"/>
    <ds:schemaRef ds:uri="1e3b2626-eb91-4220-8a9b-79a994b865f1"/>
    <ds:schemaRef ds:uri="http://purl.org/dc/elements/1.1/"/>
    <ds:schemaRef ds:uri="http://www.w3.org/XML/1998/namespace"/>
    <ds:schemaRef ds:uri="5671be62-9261-4a6c-9991-ce4dc90806a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A4BB938-052C-4AEC-A2E0-7C49AEC42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71be62-9261-4a6c-9991-ce4dc90806ae"/>
    <ds:schemaRef ds:uri="1e3b2626-eb91-4220-8a9b-79a994b8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769</Words>
  <Application>Microsoft Office PowerPoint</Application>
  <PresentationFormat>Breedbeeld</PresentationFormat>
  <Paragraphs>160</Paragraphs>
  <Slides>26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12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26</vt:i4>
      </vt:variant>
    </vt:vector>
  </HeadingPairs>
  <TitlesOfParts>
    <vt:vector size="41" baseType="lpstr">
      <vt:lpstr>MS PGothic</vt:lpstr>
      <vt:lpstr>MS PGothic</vt:lpstr>
      <vt:lpstr>Arial</vt:lpstr>
      <vt:lpstr>Arial Unicode MS</vt:lpstr>
      <vt:lpstr>Calibri</vt:lpstr>
      <vt:lpstr>Consolas</vt:lpstr>
      <vt:lpstr>Franklin Gothic Book</vt:lpstr>
      <vt:lpstr>Franklin Gothic Demi</vt:lpstr>
      <vt:lpstr>Franklin Gothic Medium</vt:lpstr>
      <vt:lpstr>JetBrains Mono</vt:lpstr>
      <vt:lpstr>Verdana</vt:lpstr>
      <vt:lpstr>Wingdings</vt:lpstr>
      <vt:lpstr>Office Theme</vt:lpstr>
      <vt:lpstr>tekst pagina</vt:lpstr>
      <vt:lpstr>1_tekst pagina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MECHTELD van rheenen</dc:creator>
  <cp:lastModifiedBy>Otting, M.B. (Mark)</cp:lastModifiedBy>
  <cp:revision>233</cp:revision>
  <dcterms:created xsi:type="dcterms:W3CDTF">2016-07-09T12:45:12Z</dcterms:created>
  <dcterms:modified xsi:type="dcterms:W3CDTF">2022-06-08T20:50:17Z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0x010100ADF6456CC65C7D4ABBAEC0F8ECEFB0BE</vt:lpwstr>
  </property>
</Properties>
</file>