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8" r:id="rId5"/>
    <p:sldMasterId id="2147483723" r:id="rId6"/>
  </p:sldMasterIdLst>
  <p:notesMasterIdLst>
    <p:notesMasterId r:id="rId19"/>
  </p:notesMasterIdLst>
  <p:sldIdLst>
    <p:sldId id="279" r:id="rId7"/>
    <p:sldId id="549" r:id="rId8"/>
    <p:sldId id="550" r:id="rId9"/>
    <p:sldId id="551" r:id="rId10"/>
    <p:sldId id="560" r:id="rId11"/>
    <p:sldId id="561" r:id="rId12"/>
    <p:sldId id="511" r:id="rId13"/>
    <p:sldId id="512" r:id="rId14"/>
    <p:sldId id="513" r:id="rId15"/>
    <p:sldId id="515" r:id="rId16"/>
    <p:sldId id="562" r:id="rId17"/>
    <p:sldId id="288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99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83951"/>
  </p:normalViewPr>
  <p:slideViewPr>
    <p:cSldViewPr snapToGrid="0">
      <p:cViewPr varScale="1">
        <p:scale>
          <a:sx n="78" d="100"/>
          <a:sy n="78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0488-85D7-4891-88F5-4CFA39ADEB78}" type="datetimeFigureOut">
              <a:rPr lang="nl-NL" smtClean="0"/>
              <a:t>7-6-2022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320F7-5570-4B43-88E1-52E4872FCD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4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51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762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47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https://stackoverflow.com/questions/6386698/how-to-write-to-a-file-using-the-logging-python-module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03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461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https://docs.github.com/en/actions/security-guides/encrypted-secrets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34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133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</a:t>
            </a:r>
            <a:r>
              <a:rPr lang="en-US" b="1" dirty="0"/>
              <a:t>DevOps Engineer Skills: 6 Most Demanding DevOps Skills [2022]"</a:t>
            </a:r>
            <a:endParaRPr lang="nl-NL" dirty="0"/>
          </a:p>
          <a:p>
            <a:r>
              <a:rPr lang="nl-NL" dirty="0"/>
              <a:t>https://www.upgrad.com/blog/devops-engineer-skills/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350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Docker CLI: https://docs.docker.com/engine/reference/commandline/docker/</a:t>
            </a:r>
          </a:p>
          <a:p>
            <a:r>
              <a:rPr lang="en-US" dirty="0"/>
              <a:t>D</a:t>
            </a:r>
            <a:r>
              <a:rPr lang="nl-NL" dirty="0" err="1"/>
              <a:t>ockerfile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: https://docs.docker.com/engine/reference/builder/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5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320F7-5570-4B43-88E1-52E4872FCD1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318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9" cy="6857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7-6-2022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5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7-6-2022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7-6-2022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3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7-6-2022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88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7-6-2022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5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7-6-2022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2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7-6-2022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8" y="0"/>
            <a:ext cx="10657417" cy="114300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719667" y="1471613"/>
            <a:ext cx="10687051" cy="397361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2045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8" y="0"/>
            <a:ext cx="10657417" cy="114300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719667" y="1471613"/>
            <a:ext cx="10687051" cy="397361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8" cy="6857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7-6-2022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8" cy="6857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7-6-2022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3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"/>
            <a:ext cx="12192138" cy="6857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592136"/>
            <a:ext cx="9829800" cy="174858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3712"/>
            <a:ext cx="9144000" cy="81814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63916"/>
            <a:ext cx="2743200" cy="4810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fld id="{2B795945-86AB-4D01-AA38-2B118AE34682}" type="datetimeFigureOut">
              <a:rPr lang="nl-NL" smtClean="0">
                <a:solidFill>
                  <a:prstClr val="white"/>
                </a:solidFill>
              </a:rPr>
              <a:pPr/>
              <a:t>7-6-2022</a:t>
            </a:fld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5794"/>
            <a:ext cx="10515600" cy="33139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7-6-2022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069536"/>
            <a:ext cx="10515600" cy="93572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3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1pPr>
            <a:lvl2pPr marL="800100" indent="-34290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2pPr>
            <a:lvl3pPr marL="1257300" indent="-34290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3pPr>
            <a:lvl4pPr marL="1657350" indent="-28575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4pPr>
            <a:lvl5pPr marL="2114550" indent="-285750">
              <a:buClr>
                <a:srgbClr val="00B0F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455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7767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6947"/>
            <a:ext cx="10515600" cy="34427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7-6-2022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7-6-2022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6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795945-86AB-4D01-AA38-2B118AE34682}" type="datetimeFigureOut">
              <a:rPr lang="nl-NL" smtClean="0">
                <a:solidFill>
                  <a:prstClr val="black"/>
                </a:solidFill>
              </a:rPr>
              <a:pPr/>
              <a:t>7-6-2022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74600E-EB92-4D2A-96B0-EF2BEEAD1063}" type="slidenum">
              <a:rPr lang="nl-NL" smtClean="0">
                <a:solidFill>
                  <a:prstClr val="black"/>
                </a:solidFill>
              </a:rPr>
              <a:pPr/>
              <a:t>‹nr.›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2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18"/>
          <a:stretch/>
        </p:blipFill>
        <p:spPr>
          <a:xfrm>
            <a:off x="-1" y="78"/>
            <a:ext cx="12192139" cy="11166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69536"/>
            <a:ext cx="10515600" cy="935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86159"/>
            <a:ext cx="10515600" cy="42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4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BDA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BDA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5" descr="header_roo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Afbeelding 4" descr="HR_LOGO_rechtsonder_WEB_roo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2" y="5949950"/>
            <a:ext cx="89323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787400" y="0"/>
            <a:ext cx="10972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3903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MS PGothic" pitchFamily="34" charset="-128"/>
          <a:cs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 sz="16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5" descr="header_roo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Afbeelding 4" descr="HR_LOGO_rechtsonder_WEB_roo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2" y="5949950"/>
            <a:ext cx="89323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787400" y="0"/>
            <a:ext cx="109728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5907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MS PGothic" pitchFamily="34" charset="-128"/>
          <a:cs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MS PGothic" pitchFamily="34" charset="-128"/>
          <a:cs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922338" indent="-200025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330325" indent="-228600" algn="l" rtl="0" eaLnBrk="0" fontAlgn="base" hangingPunct="0">
        <a:spcBef>
          <a:spcPct val="20000"/>
        </a:spcBef>
        <a:spcAft>
          <a:spcPct val="0"/>
        </a:spcAft>
        <a:buClr>
          <a:srgbClr val="CE0044"/>
        </a:buClr>
        <a:buSzPct val="120000"/>
        <a:buFont typeface="Arial" charset="0"/>
        <a:buBlip>
          <a:blip r:embed="rId5"/>
        </a:buBlip>
        <a:defRPr sz="16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7383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marL="21463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26035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6pPr>
      <a:lvl7pPr marL="30607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7pPr>
      <a:lvl8pPr marL="35179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8pPr>
      <a:lvl9pPr marL="39751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.b.otting@hr.n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c-Software-Development/fastapi_passworder.gi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FE1D4E72-9F6C-4628-9E12-70058B3C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66" y="1268665"/>
            <a:ext cx="11275592" cy="5091086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B8DDE07-5734-4CF3-8F1E-A17359115697}"/>
              </a:ext>
            </a:extLst>
          </p:cNvPr>
          <p:cNvSpPr txBox="1">
            <a:spLocks/>
          </p:cNvSpPr>
          <p:nvPr/>
        </p:nvSpPr>
        <p:spPr>
          <a:xfrm>
            <a:off x="1524000" y="780650"/>
            <a:ext cx="9144000" cy="1219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Operating Systems: </a:t>
            </a:r>
            <a:r>
              <a:rPr lang="en-US" sz="4800" dirty="0" err="1"/>
              <a:t>afsluiting</a:t>
            </a:r>
            <a:endParaRPr lang="nl-NL" sz="48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5832C6A-372F-4C0B-8C60-442AAA64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81" y="1874808"/>
            <a:ext cx="8795061" cy="49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759"/>
            <a:ext cx="10515600" cy="4657241"/>
          </a:xfrm>
        </p:spPr>
        <p:txBody>
          <a:bodyPr>
            <a:normAutofit/>
          </a:bodyPr>
          <a:lstStyle/>
          <a:p>
            <a:r>
              <a:rPr lang="en-US" dirty="0"/>
              <a:t>Lees "Beginning Ubuntu LTS server administration" (2</a:t>
            </a:r>
            <a:r>
              <a:rPr lang="en-US" baseline="30000" dirty="0"/>
              <a:t>nd</a:t>
            </a:r>
            <a:r>
              <a:rPr lang="en-US" dirty="0"/>
              <a:t> edition) van Sander van </a:t>
            </a:r>
            <a:r>
              <a:rPr lang="en-US" dirty="0" err="1"/>
              <a:t>Vugt</a:t>
            </a:r>
            <a:r>
              <a:rPr lang="en-US" dirty="0"/>
              <a:t> in de </a:t>
            </a:r>
            <a:r>
              <a:rPr lang="en-US" dirty="0" err="1"/>
              <a:t>mediatheek</a:t>
            </a:r>
            <a:endParaRPr lang="en-US" dirty="0"/>
          </a:p>
          <a:p>
            <a:pPr lvl="1"/>
            <a:r>
              <a:rPr lang="en-US" dirty="0" err="1"/>
              <a:t>Hoofdstukken</a:t>
            </a:r>
            <a:r>
              <a:rPr lang="en-US" dirty="0"/>
              <a:t> 1, 2, 3, 4, 5 (</a:t>
            </a:r>
            <a:r>
              <a:rPr lang="en-US" dirty="0" err="1"/>
              <a:t>behalve</a:t>
            </a:r>
            <a:r>
              <a:rPr lang="en-US" dirty="0"/>
              <a:t> "quotas" </a:t>
            </a:r>
            <a:r>
              <a:rPr lang="en-US" dirty="0" err="1"/>
              <a:t>en</a:t>
            </a:r>
            <a:r>
              <a:rPr lang="en-US" dirty="0"/>
              <a:t> "</a:t>
            </a:r>
            <a:r>
              <a:rPr lang="en-US" dirty="0" err="1"/>
              <a:t>acl</a:t>
            </a:r>
            <a:r>
              <a:rPr lang="en-US" dirty="0"/>
              <a:t>") </a:t>
            </a:r>
            <a:r>
              <a:rPr lang="en-US" dirty="0" err="1"/>
              <a:t>en</a:t>
            </a:r>
            <a:r>
              <a:rPr lang="en-US" dirty="0"/>
              <a:t> 7</a:t>
            </a:r>
          </a:p>
          <a:p>
            <a:pPr lvl="1"/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het </a:t>
            </a:r>
            <a:r>
              <a:rPr lang="en-US" dirty="0" err="1"/>
              <a:t>huiswerk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slides</a:t>
            </a:r>
          </a:p>
          <a:p>
            <a:pPr lvl="1"/>
            <a:r>
              <a:rPr lang="en-US" dirty="0"/>
              <a:t>Fork de </a:t>
            </a:r>
            <a:r>
              <a:rPr lang="en-US" dirty="0" err="1"/>
              <a:t>passworder</a:t>
            </a:r>
            <a:r>
              <a:rPr lang="en-US" dirty="0"/>
              <a:t> repo</a:t>
            </a:r>
          </a:p>
          <a:p>
            <a:pPr lvl="1"/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aparte</a:t>
            </a:r>
            <a:r>
              <a:rPr lang="en-US" dirty="0"/>
              <a:t> map </a:t>
            </a:r>
            <a:r>
              <a:rPr lang="en-US" dirty="0" err="1"/>
              <a:t>voor</a:t>
            </a:r>
            <a:r>
              <a:rPr lang="en-US" dirty="0"/>
              <a:t> de scripts (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slide) </a:t>
            </a:r>
            <a:r>
              <a:rPr lang="en-US" dirty="0" err="1"/>
              <a:t>en</a:t>
            </a:r>
            <a:r>
              <a:rPr lang="en-US" dirty="0"/>
              <a:t> commit</a:t>
            </a:r>
          </a:p>
          <a:p>
            <a:pPr lvl="1"/>
            <a:r>
              <a:rPr lang="en-US" dirty="0" err="1"/>
              <a:t>Stuur</a:t>
            </a:r>
            <a:r>
              <a:rPr lang="en-US" dirty="0"/>
              <a:t> </a:t>
            </a:r>
            <a:r>
              <a:rPr lang="en-US" dirty="0" err="1"/>
              <a:t>mij</a:t>
            </a:r>
            <a:r>
              <a:rPr lang="en-US" dirty="0"/>
              <a:t> </a:t>
            </a:r>
            <a:r>
              <a:rPr lang="en-US" b="1" dirty="0" err="1"/>
              <a:t>uiterlijk</a:t>
            </a:r>
            <a:r>
              <a:rPr lang="en-US" b="1" dirty="0"/>
              <a:t> 21 </a:t>
            </a:r>
            <a:r>
              <a:rPr lang="en-US" b="1" dirty="0" err="1"/>
              <a:t>juni</a:t>
            </a:r>
            <a:r>
              <a:rPr lang="en-US" b="1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mailtje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m.b.otting@hr.nl</a:t>
            </a:r>
            <a:r>
              <a:rPr lang="en-US" dirty="0"/>
              <a:t>) met </a:t>
            </a:r>
            <a:r>
              <a:rPr lang="en-US" dirty="0" err="1"/>
              <a:t>een</a:t>
            </a:r>
            <a:r>
              <a:rPr lang="en-US" dirty="0"/>
              <a:t> link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repo</a:t>
            </a:r>
            <a:r>
              <a:rPr lang="en-US" b="1" dirty="0"/>
              <a:t>. </a:t>
            </a:r>
            <a:r>
              <a:rPr lang="en-US" dirty="0" err="1"/>
              <a:t>Daarna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het </a:t>
            </a:r>
            <a:r>
              <a:rPr lang="en-US" dirty="0" err="1"/>
              <a:t>toetscijfer</a:t>
            </a:r>
            <a:r>
              <a:rPr lang="en-US" dirty="0"/>
              <a:t> pas </a:t>
            </a:r>
            <a:r>
              <a:rPr lang="en-US" dirty="0" err="1"/>
              <a:t>ingevuld</a:t>
            </a:r>
            <a:r>
              <a:rPr lang="en-US" dirty="0"/>
              <a:t> in Osiris. 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Toetsvoorbereiding</a:t>
            </a:r>
            <a:r>
              <a:rPr lang="en-US" dirty="0"/>
              <a:t> (2)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830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759"/>
            <a:ext cx="10515600" cy="4657241"/>
          </a:xfrm>
        </p:spPr>
        <p:txBody>
          <a:bodyPr>
            <a:normAutofit/>
          </a:bodyPr>
          <a:lstStyle/>
          <a:p>
            <a:r>
              <a:rPr lang="en-US" dirty="0" err="1"/>
              <a:t>Inhoud</a:t>
            </a:r>
            <a:r>
              <a:rPr lang="en-US" dirty="0"/>
              <a:t> van de scripts map:</a:t>
            </a:r>
          </a:p>
          <a:p>
            <a:pPr lvl="1"/>
            <a:r>
              <a:rPr lang="en-US" dirty="0" err="1"/>
              <a:t>Een</a:t>
            </a:r>
            <a:r>
              <a:rPr lang="en-US" dirty="0"/>
              <a:t> shell script met clone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Een</a:t>
            </a:r>
            <a:r>
              <a:rPr lang="en-US" dirty="0"/>
              <a:t> docker compose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verwachte</a:t>
            </a:r>
            <a:r>
              <a:rPr lang="en-US" dirty="0"/>
              <a:t> </a:t>
            </a:r>
            <a:r>
              <a:rPr lang="en-US" dirty="0" err="1"/>
              <a:t>wijzigingen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Aanpassingen</a:t>
            </a:r>
            <a:r>
              <a:rPr lang="en-US" dirty="0"/>
              <a:t> in de code om het security log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lvl="1"/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stijlfouten</a:t>
            </a:r>
            <a:r>
              <a:rPr lang="en-US" dirty="0"/>
              <a:t> </a:t>
            </a:r>
            <a:r>
              <a:rPr lang="en-US" dirty="0" err="1"/>
              <a:t>gefixed</a:t>
            </a:r>
            <a:r>
              <a:rPr lang="en-US" dirty="0"/>
              <a:t>, </a:t>
            </a:r>
            <a:r>
              <a:rPr lang="en-US" dirty="0" err="1"/>
              <a:t>eventueel</a:t>
            </a:r>
            <a:r>
              <a:rPr lang="en-US" dirty="0"/>
              <a:t> met </a:t>
            </a:r>
            <a:r>
              <a:rPr lang="en-US" dirty="0" err="1"/>
              <a:t>uitzonderingen</a:t>
            </a:r>
            <a:endParaRPr lang="en-US" dirty="0"/>
          </a:p>
          <a:p>
            <a:pPr lvl="1"/>
            <a:r>
              <a:rPr lang="en-US" dirty="0" err="1"/>
              <a:t>Aanvulling</a:t>
            </a:r>
            <a:r>
              <a:rPr lang="en-US" dirty="0"/>
              <a:t> op de .</a:t>
            </a:r>
            <a:r>
              <a:rPr lang="en-US" dirty="0" err="1"/>
              <a:t>github</a:t>
            </a:r>
            <a:r>
              <a:rPr lang="en-US" dirty="0"/>
              <a:t>/workflows/</a:t>
            </a:r>
            <a:r>
              <a:rPr lang="en-US" dirty="0" err="1"/>
              <a:t>ci.yml</a:t>
            </a:r>
            <a:r>
              <a:rPr lang="en-US" dirty="0"/>
              <a:t> file met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/>
              <a:t>docker build, docker push</a:t>
            </a:r>
          </a:p>
          <a:p>
            <a:pPr lvl="1"/>
            <a:endParaRPr lang="en-US" i="1" dirty="0"/>
          </a:p>
          <a:p>
            <a:r>
              <a:rPr lang="en-US" dirty="0" err="1"/>
              <a:t>Hulpvragen</a:t>
            </a:r>
            <a:r>
              <a:rPr lang="en-US" dirty="0"/>
              <a:t> op teams of discord,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meelezen</a:t>
            </a: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Toetsvoorbereiding</a:t>
            </a:r>
            <a:r>
              <a:rPr lang="en-US" dirty="0"/>
              <a:t> (3)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182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0D594B6-0A2A-4CA1-9509-E2A3A068FE9B}"/>
              </a:ext>
            </a:extLst>
          </p:cNvPr>
          <p:cNvSpPr txBox="1"/>
          <p:nvPr/>
        </p:nvSpPr>
        <p:spPr>
          <a:xfrm>
            <a:off x="795711" y="320578"/>
            <a:ext cx="6778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Conflcthantering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10" name="Tijdelijke aanduiding voor inhoud 10">
            <a:extLst>
              <a:ext uri="{FF2B5EF4-FFF2-40B4-BE49-F238E27FC236}">
                <a16:creationId xmlns:a16="http://schemas.microsoft.com/office/drawing/2014/main" id="{5DE56733-7063-4FC1-9946-99CFC56B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66" y="1092393"/>
            <a:ext cx="10803084" cy="50910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>
              <a:solidFill>
                <a:srgbClr val="0070C0"/>
              </a:solidFill>
            </a:endParaRPr>
          </a:p>
          <a:p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58038CC-1E80-DF4F-8228-16FC50D76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646" y="0"/>
            <a:ext cx="12403646" cy="68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2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D9C802-F0AB-4401-AE95-BD57CB54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587"/>
            <a:ext cx="10515600" cy="423068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installatiescript</a:t>
            </a:r>
            <a:r>
              <a:rPr lang="en-US" dirty="0"/>
              <a:t> met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stappen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Clone de repo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tijdelijke</a:t>
            </a:r>
            <a:r>
              <a:rPr lang="en-US" dirty="0"/>
              <a:t> directory ("</a:t>
            </a:r>
            <a:r>
              <a:rPr lang="en-US" dirty="0" err="1"/>
              <a:t>passworder_test</a:t>
            </a:r>
            <a:r>
              <a:rPr lang="en-US" dirty="0"/>
              <a:t>")</a:t>
            </a:r>
          </a:p>
          <a:p>
            <a:pPr marL="914400" lvl="2" indent="0">
              <a:buNone/>
            </a:pPr>
            <a:r>
              <a:rPr lang="en-US" i="1" dirty="0"/>
              <a:t>	git clone </a:t>
            </a:r>
            <a:r>
              <a:rPr lang="en-US" i="1" dirty="0">
                <a:hlinkClick r:id="rId2"/>
              </a:rPr>
              <a:t>https://github.com/Rac-Software-Development/fastapi_passworder.git</a:t>
            </a:r>
            <a:r>
              <a:rPr lang="en-US" i="1" dirty="0"/>
              <a:t> </a:t>
            </a:r>
            <a:r>
              <a:rPr lang="en-US" i="1" dirty="0" err="1"/>
              <a:t>passworder_test</a:t>
            </a:r>
            <a:endParaRPr lang="en-US" i="1" dirty="0"/>
          </a:p>
          <a:p>
            <a:pPr marL="914400" lvl="2" indent="0">
              <a:buNone/>
            </a:pPr>
            <a:endParaRPr lang="en-US" i="1" dirty="0"/>
          </a:p>
          <a:p>
            <a:pPr lvl="1"/>
            <a:r>
              <a:rPr lang="en-US" dirty="0" err="1"/>
              <a:t>Installeer</a:t>
            </a:r>
            <a:r>
              <a:rPr lang="en-US" dirty="0"/>
              <a:t> de requirements.txt </a:t>
            </a:r>
          </a:p>
          <a:p>
            <a:pPr marL="1371600" lvl="3" indent="0">
              <a:buNone/>
            </a:pPr>
            <a:r>
              <a:rPr lang="en-US" i="1" dirty="0"/>
              <a:t>	pip install –r requirements.txt </a:t>
            </a:r>
            <a:r>
              <a:rPr lang="en-US" i="1"/>
              <a:t>--upgrade</a:t>
            </a:r>
            <a:endParaRPr lang="en-US" i="1" dirty="0"/>
          </a:p>
          <a:p>
            <a:pPr marL="1371600" lvl="3" indent="0">
              <a:buNone/>
            </a:pPr>
            <a:endParaRPr lang="en-US" i="1" dirty="0"/>
          </a:p>
          <a:p>
            <a:pPr lvl="1"/>
            <a:r>
              <a:rPr lang="en-US" dirty="0"/>
              <a:t>Start </a:t>
            </a:r>
            <a:r>
              <a:rPr lang="en-US" dirty="0" err="1"/>
              <a:t>vanuit</a:t>
            </a:r>
            <a:r>
              <a:rPr lang="en-US" dirty="0"/>
              <a:t> de </a:t>
            </a:r>
            <a:r>
              <a:rPr lang="en-US" dirty="0" err="1"/>
              <a:t>passworder_test</a:t>
            </a:r>
            <a:r>
              <a:rPr lang="en-US" dirty="0"/>
              <a:t> folder de unit tests.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fouten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het script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stoppen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exit code 1.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"if []; then" </a:t>
            </a:r>
            <a:r>
              <a:rPr lang="en-US" dirty="0" err="1"/>
              <a:t>constructie</a:t>
            </a:r>
            <a:r>
              <a:rPr lang="en-US" dirty="0"/>
              <a:t> met de exit code. </a:t>
            </a:r>
          </a:p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i="1" dirty="0"/>
              <a:t>python3 -m </a:t>
            </a:r>
            <a:r>
              <a:rPr lang="en-US" i="1" dirty="0" err="1"/>
              <a:t>unittest</a:t>
            </a:r>
            <a:r>
              <a:rPr lang="en-US" i="1" dirty="0"/>
              <a:t> discover 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D29A95B-D8B1-4F89-ADD8-93C7238B8AC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Shell scripting (1)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438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D9C802-F0AB-4401-AE95-BD57CB54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587"/>
            <a:ext cx="10515600" cy="462241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err="1"/>
              <a:t>Zet</a:t>
            </a:r>
            <a:r>
              <a:rPr lang="en-US" dirty="0"/>
              <a:t> de tag van </a:t>
            </a:r>
            <a:r>
              <a:rPr lang="en-US" dirty="0" err="1"/>
              <a:t>deze</a:t>
            </a:r>
            <a:r>
              <a:rPr lang="en-US" dirty="0"/>
              <a:t> release in version.txt, </a:t>
            </a:r>
            <a:r>
              <a:rPr lang="en-US" dirty="0" err="1"/>
              <a:t>gebruik</a:t>
            </a:r>
            <a:r>
              <a:rPr lang="en-US" dirty="0"/>
              <a:t> redirection ("&gt;")</a:t>
            </a:r>
          </a:p>
          <a:p>
            <a:pPr marL="914400" lvl="2" indent="0">
              <a:buNone/>
            </a:pPr>
            <a:r>
              <a:rPr lang="en-US" dirty="0"/>
              <a:t>	git describe –tags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Hernoem</a:t>
            </a:r>
            <a:r>
              <a:rPr lang="en-US" dirty="0"/>
              <a:t> de </a:t>
            </a:r>
            <a:r>
              <a:rPr lang="en-US" dirty="0" err="1"/>
              <a:t>passworder_test</a:t>
            </a:r>
            <a:r>
              <a:rPr lang="en-US" dirty="0"/>
              <a:t> directory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passworder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2000" dirty="0"/>
              <a:t>mv </a:t>
            </a:r>
            <a:r>
              <a:rPr lang="en-US" sz="2000" dirty="0" err="1"/>
              <a:t>passworder_test</a:t>
            </a:r>
            <a:r>
              <a:rPr lang="en-US" sz="2000" dirty="0"/>
              <a:t> </a:t>
            </a:r>
            <a:r>
              <a:rPr lang="en-US" sz="2000" dirty="0" err="1"/>
              <a:t>passworder</a:t>
            </a:r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Controlleer</a:t>
            </a:r>
            <a:r>
              <a:rPr lang="en-US" dirty="0"/>
              <a:t> of </a:t>
            </a:r>
            <a:r>
              <a:rPr lang="en-US" dirty="0" err="1"/>
              <a:t>passworder</a:t>
            </a:r>
            <a:r>
              <a:rPr lang="en-US" dirty="0"/>
              <a:t> start</a:t>
            </a:r>
          </a:p>
          <a:p>
            <a:pPr marL="1371600" lvl="3" indent="0">
              <a:buNone/>
            </a:pPr>
            <a:r>
              <a:rPr lang="en-US" dirty="0"/>
              <a:t>	cd ./</a:t>
            </a:r>
            <a:r>
              <a:rPr lang="en-US" dirty="0" err="1"/>
              <a:t>passworder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	python3 main.py (of "</a:t>
            </a:r>
            <a:r>
              <a:rPr lang="en-US" dirty="0" err="1"/>
              <a:t>uvicorn</a:t>
            </a:r>
            <a:r>
              <a:rPr lang="en-US" dirty="0"/>
              <a:t> </a:t>
            </a:r>
            <a:r>
              <a:rPr lang="en-US" dirty="0" err="1"/>
              <a:t>main:app</a:t>
            </a:r>
            <a:r>
              <a:rPr lang="en-US" dirty="0"/>
              <a:t> –reload"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 met imports)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 err="1"/>
              <a:t>Terwijl</a:t>
            </a:r>
            <a:r>
              <a:rPr lang="en-US" dirty="0"/>
              <a:t> </a:t>
            </a:r>
            <a:r>
              <a:rPr lang="en-US" dirty="0" err="1"/>
              <a:t>passworder</a:t>
            </a:r>
            <a:r>
              <a:rPr lang="en-US" dirty="0"/>
              <a:t> </a:t>
            </a:r>
            <a:r>
              <a:rPr lang="en-US" dirty="0" err="1"/>
              <a:t>draait</a:t>
            </a:r>
            <a:r>
              <a:rPr lang="en-US" dirty="0"/>
              <a:t>, open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tweede</a:t>
            </a:r>
            <a:r>
              <a:rPr lang="en-US" dirty="0"/>
              <a:t> SSH </a:t>
            </a:r>
            <a:r>
              <a:rPr lang="en-US" dirty="0" err="1"/>
              <a:t>sessie</a:t>
            </a:r>
            <a:r>
              <a:rPr lang="en-US" dirty="0"/>
              <a:t> (of </a:t>
            </a:r>
            <a:r>
              <a:rPr lang="en-US" dirty="0" err="1"/>
              <a:t>gebruik</a:t>
            </a:r>
            <a:r>
              <a:rPr lang="en-US" dirty="0"/>
              <a:t> port forwarding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poort</a:t>
            </a:r>
            <a:r>
              <a:rPr lang="en-US" dirty="0"/>
              <a:t> 8000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browser) </a:t>
            </a:r>
            <a:r>
              <a:rPr lang="en-US" dirty="0" err="1"/>
              <a:t>en</a:t>
            </a:r>
            <a:r>
              <a:rPr lang="en-US" dirty="0"/>
              <a:t> test of de </a:t>
            </a:r>
            <a:r>
              <a:rPr lang="en-US" dirty="0" err="1"/>
              <a:t>versie</a:t>
            </a:r>
            <a:r>
              <a:rPr lang="en-US" dirty="0"/>
              <a:t> URL de </a:t>
            </a:r>
            <a:r>
              <a:rPr lang="en-US" dirty="0" err="1"/>
              <a:t>correcte</a:t>
            </a:r>
            <a:r>
              <a:rPr lang="en-US" dirty="0"/>
              <a:t> git tag </a:t>
            </a:r>
            <a:r>
              <a:rPr lang="en-US" dirty="0" err="1"/>
              <a:t>teruggeeft</a:t>
            </a:r>
            <a:r>
              <a:rPr lang="en-US" dirty="0"/>
              <a:t>: </a:t>
            </a:r>
          </a:p>
          <a:p>
            <a:pPr marL="1371600" lvl="3" indent="0">
              <a:buNone/>
            </a:pPr>
            <a:r>
              <a:rPr lang="fr-FR" dirty="0"/>
              <a:t>	</a:t>
            </a:r>
            <a:r>
              <a:rPr lang="fr-FR" dirty="0" err="1"/>
              <a:t>wget</a:t>
            </a:r>
            <a:r>
              <a:rPr lang="fr-FR" dirty="0"/>
              <a:t> -</a:t>
            </a:r>
            <a:r>
              <a:rPr lang="fr-FR" dirty="0" err="1"/>
              <a:t>qO</a:t>
            </a:r>
            <a:r>
              <a:rPr lang="fr-FR" dirty="0"/>
              <a:t>- 127.0.0.1:8000/</a:t>
            </a:r>
            <a:r>
              <a:rPr lang="fr-FR" dirty="0" err="1"/>
              <a:t>encrypt</a:t>
            </a:r>
            <a:r>
              <a:rPr lang="fr-FR" dirty="0"/>
              <a:t>/version</a:t>
            </a:r>
            <a:r>
              <a:rPr lang="en-US" dirty="0"/>
              <a:t>	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D29A95B-D8B1-4F89-ADD8-93C7238B8AC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Shell scripting (2)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573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D9C802-F0AB-4401-AE95-BD57CB54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587"/>
            <a:ext cx="10515600" cy="4230683"/>
          </a:xfrm>
        </p:spPr>
        <p:txBody>
          <a:bodyPr>
            <a:normAutofit/>
          </a:bodyPr>
          <a:lstStyle/>
          <a:p>
            <a:r>
              <a:rPr lang="nl-NL" dirty="0"/>
              <a:t>Het security team wil een audit kunnen uitvoeren op uitgegeven wachtwoorden. Kun je een logger toevoegen aan de </a:t>
            </a:r>
            <a:r>
              <a:rPr lang="nl-NL" dirty="0" err="1"/>
              <a:t>Passworder</a:t>
            </a:r>
            <a:r>
              <a:rPr lang="nl-NL" dirty="0"/>
              <a:t>? Men heeft de volgende eisen:</a:t>
            </a:r>
          </a:p>
          <a:p>
            <a:pPr lvl="1"/>
            <a:r>
              <a:rPr lang="nl-NL" dirty="0"/>
              <a:t>Log bij ieder verzoek voor een wachtwoord de datum, tijd, HTTP status van de response, het IP adres van de aanvrager en de gevraagde encryptiemethode (dus SHA512 of SHA256)</a:t>
            </a:r>
          </a:p>
          <a:p>
            <a:pPr lvl="1"/>
            <a:r>
              <a:rPr lang="nl-NL" dirty="0"/>
              <a:t>De locatie van de logfile moet </a:t>
            </a:r>
            <a:r>
              <a:rPr lang="nl-NL" dirty="0" err="1"/>
              <a:t>configurabel</a:t>
            </a:r>
            <a:r>
              <a:rPr lang="nl-NL" dirty="0"/>
              <a:t> zijn via de </a:t>
            </a:r>
            <a:r>
              <a:rPr lang="nl-NL" dirty="0" err="1"/>
              <a:t>settings.yml</a:t>
            </a:r>
            <a:endParaRPr lang="nl-NL" dirty="0"/>
          </a:p>
          <a:p>
            <a:pPr lvl="1"/>
            <a:r>
              <a:rPr lang="nl-NL" dirty="0"/>
              <a:t>Gebruik in je oplossing de standaard python </a:t>
            </a:r>
            <a:r>
              <a:rPr lang="nl-NL" dirty="0" err="1"/>
              <a:t>logging</a:t>
            </a:r>
            <a:r>
              <a:rPr lang="nl-NL" dirty="0"/>
              <a:t> module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D29A95B-D8B1-4F89-ADD8-93C7238B8AC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Logging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502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Lees de docker commands </a:t>
            </a:r>
            <a:r>
              <a:rPr lang="en-US" dirty="0" err="1"/>
              <a:t>en</a:t>
            </a:r>
            <a:r>
              <a:rPr lang="en-US" dirty="0"/>
              <a:t> de " </a:t>
            </a:r>
            <a:r>
              <a:rPr lang="en-US" dirty="0" err="1"/>
              <a:t>dockerfile</a:t>
            </a:r>
            <a:r>
              <a:rPr lang="en-US" dirty="0"/>
              <a:t> reference"  door</a:t>
            </a:r>
          </a:p>
          <a:p>
            <a:endParaRPr lang="en-US" dirty="0"/>
          </a:p>
          <a:p>
            <a:r>
              <a:rPr lang="en-US" dirty="0" err="1"/>
              <a:t>Installeer</a:t>
            </a:r>
            <a:r>
              <a:rPr lang="en-US" dirty="0"/>
              <a:t> docker </a:t>
            </a:r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beschreven</a:t>
            </a:r>
            <a:r>
              <a:rPr lang="en-US" dirty="0"/>
              <a:t> op de docker website (op </a:t>
            </a:r>
            <a:r>
              <a:rPr lang="en-US" dirty="0" err="1"/>
              <a:t>linux</a:t>
            </a:r>
            <a:r>
              <a:rPr lang="en-US" dirty="0"/>
              <a:t>: </a:t>
            </a:r>
            <a:r>
              <a:rPr lang="en-US" dirty="0" err="1"/>
              <a:t>niet</a:t>
            </a:r>
            <a:r>
              <a:rPr lang="en-US" dirty="0"/>
              <a:t> met apt-get install docker)</a:t>
            </a:r>
          </a:p>
          <a:p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docker compose file </a:t>
            </a:r>
            <a:r>
              <a:rPr lang="en-US" dirty="0" err="1"/>
              <a:t>voor</a:t>
            </a:r>
            <a:r>
              <a:rPr lang="en-US" dirty="0"/>
              <a:t> de "</a:t>
            </a:r>
            <a:r>
              <a:rPr lang="en-US" dirty="0" err="1"/>
              <a:t>passworder</a:t>
            </a:r>
            <a:r>
              <a:rPr lang="en-US" dirty="0"/>
              <a:t>" </a:t>
            </a:r>
            <a:r>
              <a:rPr lang="en-US" dirty="0" err="1"/>
              <a:t>applicatie</a:t>
            </a:r>
            <a:endParaRPr lang="en-US" dirty="0"/>
          </a:p>
          <a:p>
            <a:pPr lvl="1"/>
            <a:r>
              <a:rPr lang="en-US" dirty="0" err="1"/>
              <a:t>Configureer</a:t>
            </a:r>
            <a:r>
              <a:rPr lang="en-US" dirty="0"/>
              <a:t> </a:t>
            </a:r>
            <a:r>
              <a:rPr lang="en-US" dirty="0" err="1"/>
              <a:t>hierin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volume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daar</a:t>
            </a:r>
            <a:r>
              <a:rPr lang="en-US" dirty="0"/>
              <a:t> de security logging op </a:t>
            </a:r>
            <a:r>
              <a:rPr lang="en-US" dirty="0" err="1"/>
              <a:t>wegschrijven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Push je image </a:t>
            </a:r>
            <a:r>
              <a:rPr lang="en-US" dirty="0" err="1"/>
              <a:t>naar</a:t>
            </a:r>
            <a:r>
              <a:rPr lang="en-US" dirty="0"/>
              <a:t> hub.docker.com of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private registry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161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Neem de </a:t>
            </a:r>
            <a:r>
              <a:rPr lang="en-US" dirty="0" err="1"/>
              <a:t>passworder</a:t>
            </a:r>
            <a:r>
              <a:rPr lang="en-US" dirty="0"/>
              <a:t> repo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configureer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action CI </a:t>
            </a:r>
            <a:r>
              <a:rPr lang="en-US" dirty="0" err="1"/>
              <a:t>yaml</a:t>
            </a:r>
            <a:r>
              <a:rPr lang="en-US" dirty="0"/>
              <a:t> met de </a:t>
            </a:r>
            <a:r>
              <a:rPr lang="en-US" dirty="0" err="1"/>
              <a:t>volgende</a:t>
            </a:r>
            <a:r>
              <a:rPr lang="en-US" dirty="0"/>
              <a:t> steps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iedere</a:t>
            </a:r>
            <a:r>
              <a:rPr lang="en-US" dirty="0"/>
              <a:t> push:</a:t>
            </a:r>
          </a:p>
          <a:p>
            <a:pPr lvl="1"/>
            <a:r>
              <a:rPr lang="en-US" dirty="0" err="1"/>
              <a:t>Valideer</a:t>
            </a:r>
            <a:r>
              <a:rPr lang="en-US" dirty="0"/>
              <a:t> de linting met flake8. </a:t>
            </a:r>
          </a:p>
          <a:p>
            <a:pPr lvl="2"/>
            <a:r>
              <a:rPr lang="en-US" dirty="0"/>
              <a:t>Fix </a:t>
            </a:r>
            <a:r>
              <a:rPr lang="en-US" dirty="0" err="1"/>
              <a:t>stijlfouten</a:t>
            </a:r>
            <a:r>
              <a:rPr lang="en-US" dirty="0"/>
              <a:t> die nu al in de code </a:t>
            </a:r>
            <a:r>
              <a:rPr lang="en-US" dirty="0" err="1"/>
              <a:t>zitten</a:t>
            </a:r>
            <a:r>
              <a:rPr lang="en-US" dirty="0"/>
              <a:t> of </a:t>
            </a:r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uitzonderingen</a:t>
            </a:r>
            <a:r>
              <a:rPr lang="en-US" dirty="0"/>
              <a:t> toe. </a:t>
            </a:r>
          </a:p>
          <a:p>
            <a:pPr lvl="1"/>
            <a:r>
              <a:rPr lang="en-US" dirty="0" err="1"/>
              <a:t>Valideer</a:t>
            </a:r>
            <a:r>
              <a:rPr lang="en-US" dirty="0"/>
              <a:t> de </a:t>
            </a:r>
            <a:r>
              <a:rPr lang="en-US" dirty="0" err="1"/>
              <a:t>unittests</a:t>
            </a:r>
            <a:r>
              <a:rPr lang="en-US" dirty="0"/>
              <a:t> (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"action")</a:t>
            </a:r>
          </a:p>
          <a:p>
            <a:pPr lvl="1"/>
            <a:r>
              <a:rPr lang="en-US" dirty="0" err="1"/>
              <a:t>Bouw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docker image</a:t>
            </a:r>
          </a:p>
          <a:p>
            <a:pPr lvl="1"/>
            <a:endParaRPr lang="en-US" dirty="0"/>
          </a:p>
          <a:p>
            <a:r>
              <a:rPr lang="en-US" dirty="0" err="1"/>
              <a:t>Configureer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stap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commits </a:t>
            </a:r>
            <a:r>
              <a:rPr lang="en-US" dirty="0" err="1"/>
              <a:t>naar</a:t>
            </a:r>
            <a:r>
              <a:rPr lang="en-US" dirty="0"/>
              <a:t> main:</a:t>
            </a:r>
          </a:p>
          <a:p>
            <a:pPr lvl="1"/>
            <a:r>
              <a:rPr lang="en-US" dirty="0"/>
              <a:t>Commit je docker image </a:t>
            </a:r>
            <a:r>
              <a:rPr lang="en-US" dirty="0" err="1"/>
              <a:t>naar</a:t>
            </a:r>
            <a:r>
              <a:rPr lang="en-US" dirty="0"/>
              <a:t> hub.docker.com</a:t>
            </a:r>
          </a:p>
          <a:p>
            <a:pPr marL="457200" lvl="1" indent="0">
              <a:buNone/>
            </a:pPr>
            <a:r>
              <a:rPr lang="en-US" dirty="0"/>
              <a:t>(let op! </a:t>
            </a:r>
            <a:r>
              <a:rPr lang="en-US" dirty="0" err="1"/>
              <a:t>Daar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docker login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, </a:t>
            </a:r>
            <a:r>
              <a:rPr lang="en-US" dirty="0" err="1"/>
              <a:t>zie</a:t>
            </a:r>
            <a:r>
              <a:rPr lang="en-US" dirty="0"/>
              <a:t> "</a:t>
            </a:r>
            <a:r>
              <a:rPr lang="en-US" dirty="0" err="1"/>
              <a:t>Github</a:t>
            </a:r>
            <a:r>
              <a:rPr lang="en-US" dirty="0"/>
              <a:t> secrets")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Github</a:t>
            </a:r>
            <a:r>
              <a:rPr lang="en-US" dirty="0"/>
              <a:t> Actions / CICD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172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759"/>
            <a:ext cx="10515600" cy="465724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DevOps</a:t>
            </a:r>
          </a:p>
          <a:p>
            <a:pPr lvl="1"/>
            <a:r>
              <a:rPr lang="en-US" dirty="0"/>
              <a:t>DevOps vs Waterval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endParaRPr lang="en-US" dirty="0"/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Shell scripting</a:t>
            </a:r>
          </a:p>
          <a:p>
            <a:endParaRPr lang="en-US" dirty="0"/>
          </a:p>
          <a:p>
            <a:r>
              <a:rPr lang="en-US" dirty="0"/>
              <a:t>Docker</a:t>
            </a:r>
          </a:p>
          <a:p>
            <a:pPr lvl="1"/>
            <a:r>
              <a:rPr lang="en-US" dirty="0" err="1"/>
              <a:t>Dockerfiles</a:t>
            </a:r>
            <a:r>
              <a:rPr lang="en-US" dirty="0"/>
              <a:t> &amp; docker images</a:t>
            </a:r>
          </a:p>
          <a:p>
            <a:pPr lvl="1"/>
            <a:r>
              <a:rPr lang="en-US" dirty="0"/>
              <a:t>Docker compose</a:t>
            </a:r>
            <a:endParaRPr lang="nl-NL" dirty="0"/>
          </a:p>
          <a:p>
            <a:endParaRPr lang="en-US" dirty="0"/>
          </a:p>
          <a:p>
            <a:r>
              <a:rPr lang="en-US" dirty="0"/>
              <a:t>CICD</a:t>
            </a:r>
          </a:p>
          <a:p>
            <a:pPr lvl="1"/>
            <a:r>
              <a:rPr lang="en-US" dirty="0"/>
              <a:t>CICD </a:t>
            </a:r>
            <a:r>
              <a:rPr lang="en-US" dirty="0" err="1"/>
              <a:t>definities</a:t>
            </a:r>
            <a:r>
              <a:rPr lang="en-US" dirty="0"/>
              <a:t> &amp; mindset</a:t>
            </a:r>
          </a:p>
          <a:p>
            <a:pPr lvl="1"/>
            <a:r>
              <a:rPr lang="en-US" dirty="0"/>
              <a:t>CICD in </a:t>
            </a:r>
            <a:r>
              <a:rPr lang="en-US" dirty="0" err="1"/>
              <a:t>praktijk</a:t>
            </a: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Samenvatting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789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759"/>
            <a:ext cx="10515600" cy="465724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DevOps</a:t>
            </a:r>
          </a:p>
          <a:p>
            <a:pPr lvl="1"/>
            <a:r>
              <a:rPr lang="en-US" dirty="0"/>
              <a:t>DevOps vs Waterval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endParaRPr lang="en-US" dirty="0"/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Shell scripting</a:t>
            </a:r>
          </a:p>
          <a:p>
            <a:endParaRPr lang="en-US" dirty="0"/>
          </a:p>
          <a:p>
            <a:r>
              <a:rPr lang="en-US" dirty="0"/>
              <a:t>Docker</a:t>
            </a:r>
          </a:p>
          <a:p>
            <a:pPr lvl="1"/>
            <a:r>
              <a:rPr lang="en-US" dirty="0" err="1"/>
              <a:t>Dockerfiles</a:t>
            </a:r>
            <a:r>
              <a:rPr lang="en-US" dirty="0"/>
              <a:t> &amp; docker images</a:t>
            </a:r>
          </a:p>
          <a:p>
            <a:pPr lvl="1"/>
            <a:r>
              <a:rPr lang="en-US" dirty="0"/>
              <a:t>Docker compose</a:t>
            </a:r>
            <a:endParaRPr lang="nl-NL" dirty="0"/>
          </a:p>
          <a:p>
            <a:endParaRPr lang="en-US" dirty="0"/>
          </a:p>
          <a:p>
            <a:r>
              <a:rPr lang="en-US" dirty="0"/>
              <a:t>CICD</a:t>
            </a:r>
          </a:p>
          <a:p>
            <a:pPr lvl="1"/>
            <a:r>
              <a:rPr lang="en-US" dirty="0"/>
              <a:t>CICD </a:t>
            </a:r>
            <a:r>
              <a:rPr lang="en-US" dirty="0" err="1"/>
              <a:t>definities</a:t>
            </a:r>
            <a:r>
              <a:rPr lang="en-US" dirty="0"/>
              <a:t> &amp; mindset</a:t>
            </a:r>
          </a:p>
          <a:p>
            <a:pPr lvl="1"/>
            <a:r>
              <a:rPr lang="en-US" dirty="0"/>
              <a:t>CICD in </a:t>
            </a:r>
            <a:r>
              <a:rPr lang="en-US" dirty="0" err="1"/>
              <a:t>praktijk</a:t>
            </a: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Samenvatting</a:t>
            </a:r>
            <a:endParaRPr lang="nl-NL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70B9E6A-B3F4-42C1-92CD-8ED2B086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2864">
            <a:off x="1087997" y="2691953"/>
            <a:ext cx="5590080" cy="29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5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FB492D-5408-46CF-9F8D-A5B20B7B42F2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7ACED5-0DEA-4390-99D3-A132FC364309}"/>
              </a:ext>
            </a:extLst>
          </p:cNvPr>
          <p:cNvSpPr/>
          <p:nvPr/>
        </p:nvSpPr>
        <p:spPr>
          <a:xfrm>
            <a:off x="5528408" y="3244334"/>
            <a:ext cx="113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prstClr val="white"/>
                </a:solidFill>
                <a:latin typeface="Franklin Gothic Medium" panose="020B0603020102020204" pitchFamily="34" charset="0"/>
              </a:rPr>
              <a:t>Periode 1</a:t>
            </a:r>
            <a:endParaRPr lang="nl-NL" sz="1200" dirty="0">
              <a:solidFill>
                <a:prstClr val="white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D2F3A-1BA9-42D7-A1A5-130E1284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759"/>
            <a:ext cx="10515600" cy="4657241"/>
          </a:xfrm>
        </p:spPr>
        <p:txBody>
          <a:bodyPr>
            <a:normAutofit/>
          </a:bodyPr>
          <a:lstStyle/>
          <a:p>
            <a:r>
              <a:rPr lang="en-US" dirty="0"/>
              <a:t>Slides in teams (</a:t>
            </a:r>
            <a:r>
              <a:rPr lang="en-US" dirty="0" err="1"/>
              <a:t>bestanden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Lees </a:t>
            </a:r>
            <a:r>
              <a:rPr lang="en-US" dirty="0" err="1"/>
              <a:t>alle</a:t>
            </a:r>
            <a:r>
              <a:rPr lang="en-US" dirty="0"/>
              <a:t> slides</a:t>
            </a:r>
          </a:p>
          <a:p>
            <a:pPr lvl="1"/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definities</a:t>
            </a:r>
            <a:r>
              <a:rPr lang="en-US" dirty="0"/>
              <a:t> op van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kreten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Docker</a:t>
            </a:r>
          </a:p>
          <a:p>
            <a:pPr lvl="1"/>
            <a:r>
              <a:rPr lang="en-US" dirty="0" err="1"/>
              <a:t>Zoek</a:t>
            </a:r>
            <a:r>
              <a:rPr lang="en-US" dirty="0"/>
              <a:t> in de </a:t>
            </a:r>
            <a:r>
              <a:rPr lang="en-US" dirty="0" err="1"/>
              <a:t>documentatie</a:t>
            </a:r>
            <a:r>
              <a:rPr lang="en-US" dirty="0"/>
              <a:t> de </a:t>
            </a:r>
            <a:r>
              <a:rPr lang="en-US" dirty="0" err="1"/>
              <a:t>werking</a:t>
            </a:r>
            <a:r>
              <a:rPr lang="en-US" dirty="0"/>
              <a:t> op van </a:t>
            </a:r>
            <a:r>
              <a:rPr lang="en-US" dirty="0" err="1"/>
              <a:t>alle</a:t>
            </a:r>
            <a:r>
              <a:rPr lang="en-US" dirty="0"/>
              <a:t> docker commandos </a:t>
            </a:r>
            <a:r>
              <a:rPr lang="en-US" dirty="0" err="1"/>
              <a:t>genoemd</a:t>
            </a:r>
            <a:r>
              <a:rPr lang="en-US" dirty="0"/>
              <a:t> in de slides</a:t>
            </a:r>
          </a:p>
          <a:p>
            <a:pPr lvl="1"/>
            <a:r>
              <a:rPr lang="en-US" dirty="0"/>
              <a:t>Lees de </a:t>
            </a:r>
            <a:r>
              <a:rPr lang="en-US" dirty="0" err="1"/>
              <a:t>Dockerfile</a:t>
            </a:r>
            <a:r>
              <a:rPr lang="en-US" dirty="0"/>
              <a:t> reference door</a:t>
            </a:r>
          </a:p>
          <a:p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506933-2348-4655-B8AC-B77AFC694CF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012964" cy="911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Toetsvoorbereiding</a:t>
            </a:r>
            <a:r>
              <a:rPr lang="en-US" dirty="0"/>
              <a:t> (1)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402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kst pagina">
  <a:themeElements>
    <a:clrScheme name="3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</a:objectDefaults>
  <a:extraClrSchemeLst>
    <a:extraClrScheme>
      <a:clrScheme name="3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kst pagina">
  <a:themeElements>
    <a:clrScheme name="3_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Lege presentati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</a:objectDefaults>
  <a:extraClrSchemeLst>
    <a:extraClrScheme>
      <a:clrScheme name="3_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F6456CC65C7D4ABBAEC0F8ECEFB0BE" ma:contentTypeVersion="12" ma:contentTypeDescription="Create a new document." ma:contentTypeScope="" ma:versionID="88a7daa81b54f943b4d9feee8fd0a753">
  <xsd:schema xmlns:xsd="http://www.w3.org/2001/XMLSchema" xmlns:xs="http://www.w3.org/2001/XMLSchema" xmlns:p="http://schemas.microsoft.com/office/2006/metadata/properties" xmlns:ns2="5671be62-9261-4a6c-9991-ce4dc90806ae" xmlns:ns3="1e3b2626-eb91-4220-8a9b-79a994b865f1" targetNamespace="http://schemas.microsoft.com/office/2006/metadata/properties" ma:root="true" ma:fieldsID="ee05198765f11a5dd0f8809b15db6752" ns2:_="" ns3:_="">
    <xsd:import namespace="5671be62-9261-4a6c-9991-ce4dc90806ae"/>
    <xsd:import namespace="1e3b2626-eb91-4220-8a9b-79a994b86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71be62-9261-4a6c-9991-ce4dc90806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b2626-eb91-4220-8a9b-79a994b865f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A29033-20D3-40A7-A516-42F85396DA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C0AC1E-75C5-44DE-B1FD-2A5151B3C608}">
  <ds:schemaRefs>
    <ds:schemaRef ds:uri="http://schemas.microsoft.com/office/2006/documentManagement/types"/>
    <ds:schemaRef ds:uri="5671be62-9261-4a6c-9991-ce4dc90806ae"/>
    <ds:schemaRef ds:uri="http://schemas.microsoft.com/office/infopath/2007/PartnerControls"/>
    <ds:schemaRef ds:uri="1e3b2626-eb91-4220-8a9b-79a994b865f1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4BB938-052C-4AEC-A2E0-7C49AEC42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71be62-9261-4a6c-9991-ce4dc90806ae"/>
    <ds:schemaRef ds:uri="1e3b2626-eb91-4220-8a9b-79a994b86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866</Words>
  <Application>Microsoft Office PowerPoint</Application>
  <PresentationFormat>Breedbeeld</PresentationFormat>
  <Paragraphs>149</Paragraphs>
  <Slides>12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3</vt:i4>
      </vt:variant>
      <vt:variant>
        <vt:lpstr>Diatitels</vt:lpstr>
      </vt:variant>
      <vt:variant>
        <vt:i4>12</vt:i4>
      </vt:variant>
    </vt:vector>
  </HeadingPairs>
  <TitlesOfParts>
    <vt:vector size="24" baseType="lpstr">
      <vt:lpstr>MS PGothic</vt:lpstr>
      <vt:lpstr>MS PGothic</vt:lpstr>
      <vt:lpstr>Arial</vt:lpstr>
      <vt:lpstr>Calibri</vt:lpstr>
      <vt:lpstr>Franklin Gothic Book</vt:lpstr>
      <vt:lpstr>Franklin Gothic Demi</vt:lpstr>
      <vt:lpstr>Franklin Gothic Medium</vt:lpstr>
      <vt:lpstr>Verdana</vt:lpstr>
      <vt:lpstr>Wingdings</vt:lpstr>
      <vt:lpstr>Office Theme</vt:lpstr>
      <vt:lpstr>tekst pagina</vt:lpstr>
      <vt:lpstr>1_tekst pagina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MECHTELD van rheenen</dc:creator>
  <cp:lastModifiedBy>Otting, M.B. (Mark)</cp:lastModifiedBy>
  <cp:revision>180</cp:revision>
  <dcterms:created xsi:type="dcterms:W3CDTF">2016-07-09T12:45:12Z</dcterms:created>
  <dcterms:modified xsi:type="dcterms:W3CDTF">2022-06-07T14:43:24Z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0x010100ADF6456CC65C7D4ABBAEC0F8ECEFB0BE</vt:lpwstr>
  </property>
</Properties>
</file>