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1" r:id="rId1"/>
  </p:sldMasterIdLst>
  <p:notesMasterIdLst>
    <p:notesMasterId r:id="rId13"/>
  </p:notesMasterIdLst>
  <p:sldIdLst>
    <p:sldId id="259" r:id="rId2"/>
    <p:sldId id="258" r:id="rId3"/>
    <p:sldId id="268" r:id="rId4"/>
    <p:sldId id="260" r:id="rId5"/>
    <p:sldId id="270" r:id="rId6"/>
    <p:sldId id="267" r:id="rId7"/>
    <p:sldId id="273" r:id="rId8"/>
    <p:sldId id="271" r:id="rId9"/>
    <p:sldId id="265" r:id="rId10"/>
    <p:sldId id="262" r:id="rId11"/>
    <p:sldId id="272" r:id="rId12"/>
  </p:sldIdLst>
  <p:sldSz cx="12192000" cy="6732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2B890C9-1326-40BF-8080-6677F6BFB4C3}">
          <p14:sldIdLst>
            <p14:sldId id="259"/>
            <p14:sldId id="258"/>
            <p14:sldId id="268"/>
            <p14:sldId id="260"/>
            <p14:sldId id="270"/>
            <p14:sldId id="267"/>
            <p14:sldId id="273"/>
            <p14:sldId id="271"/>
            <p14:sldId id="265"/>
            <p14:sldId id="262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caline" initials="P" lastIdx="1" clrIdx="0">
    <p:extLst>
      <p:ext uri="{19B8F6BF-5375-455C-9EA6-DF929625EA0E}">
        <p15:presenceInfo xmlns:p15="http://schemas.microsoft.com/office/powerpoint/2012/main" userId="Pascal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0976" autoAdjust="0"/>
  </p:normalViewPr>
  <p:slideViewPr>
    <p:cSldViewPr snapToGrid="0">
      <p:cViewPr varScale="1">
        <p:scale>
          <a:sx n="67" d="100"/>
          <a:sy n="67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A39C-BF3C-4289-9B6F-65510D8DD8D2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43000"/>
            <a:ext cx="558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78ACB-AF04-4900-A75C-B63A6D040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01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21325"/>
            <a:ext cx="8825658" cy="3268693"/>
          </a:xfrm>
        </p:spPr>
        <p:txBody>
          <a:bodyPr anchor="b"/>
          <a:lstStyle>
            <a:lvl1pPr>
              <a:defRPr sz="70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690016"/>
            <a:ext cx="8825658" cy="84566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48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7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4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2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1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0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D7E2-83F8-41B6-84B0-D1445C3F1CA2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7A82-5481-4560-BE99-914DE5BCE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34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712799"/>
            <a:ext cx="8825657" cy="556374"/>
          </a:xfrm>
        </p:spPr>
        <p:txBody>
          <a:bodyPr anchor="b">
            <a:normAutofit/>
          </a:bodyPr>
          <a:lstStyle>
            <a:lvl1pPr algn="l">
              <a:defRPr sz="2356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73259"/>
            <a:ext cx="8825658" cy="3574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71"/>
            </a:lvl1pPr>
            <a:lvl2pPr marL="448833" indent="0">
              <a:buNone/>
              <a:defRPr sz="1571"/>
            </a:lvl2pPr>
            <a:lvl3pPr marL="897666" indent="0">
              <a:buNone/>
              <a:defRPr sz="1571"/>
            </a:lvl3pPr>
            <a:lvl4pPr marL="1346500" indent="0">
              <a:buNone/>
              <a:defRPr sz="1571"/>
            </a:lvl4pPr>
            <a:lvl5pPr marL="1795333" indent="0">
              <a:buNone/>
              <a:defRPr sz="1571"/>
            </a:lvl5pPr>
            <a:lvl6pPr marL="2244166" indent="0">
              <a:buNone/>
              <a:defRPr sz="1571"/>
            </a:lvl6pPr>
            <a:lvl7pPr marL="2692999" indent="0">
              <a:buNone/>
              <a:defRPr sz="1571"/>
            </a:lvl7pPr>
            <a:lvl8pPr marL="3141833" indent="0">
              <a:buNone/>
              <a:defRPr sz="1571"/>
            </a:lvl8pPr>
            <a:lvl9pPr marL="3590666" indent="0">
              <a:buNone/>
              <a:defRPr sz="157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269173"/>
            <a:ext cx="8825656" cy="484684"/>
          </a:xfrm>
        </p:spPr>
        <p:txBody>
          <a:bodyPr>
            <a:normAutofit/>
          </a:bodyPr>
          <a:lstStyle>
            <a:lvl1pPr marL="0" indent="0">
              <a:buNone/>
              <a:defRPr sz="1178"/>
            </a:lvl1pPr>
            <a:lvl2pPr marL="448833" indent="0">
              <a:buNone/>
              <a:defRPr sz="1178"/>
            </a:lvl2pPr>
            <a:lvl3pPr marL="897666" indent="0">
              <a:buNone/>
              <a:defRPr sz="982"/>
            </a:lvl3pPr>
            <a:lvl4pPr marL="1346500" indent="0">
              <a:buNone/>
              <a:defRPr sz="884"/>
            </a:lvl4pPr>
            <a:lvl5pPr marL="1795333" indent="0">
              <a:buNone/>
              <a:defRPr sz="884"/>
            </a:lvl5pPr>
            <a:lvl6pPr marL="2244166" indent="0">
              <a:buNone/>
              <a:defRPr sz="884"/>
            </a:lvl6pPr>
            <a:lvl7pPr marL="2692999" indent="0">
              <a:buNone/>
              <a:defRPr sz="884"/>
            </a:lvl7pPr>
            <a:lvl8pPr marL="3141833" indent="0">
              <a:buNone/>
              <a:defRPr sz="884"/>
            </a:lvl8pPr>
            <a:lvl9pPr marL="3590666" indent="0">
              <a:buNone/>
              <a:defRPr sz="8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6DC8-C0B6-4EC4-BF17-8D636B5872A1}" type="datetime1">
              <a:rPr lang="fr-FR" smtClean="0"/>
              <a:t>06/03/2020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4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21324"/>
            <a:ext cx="8825659" cy="1944970"/>
          </a:xfrm>
        </p:spPr>
        <p:txBody>
          <a:bodyPr/>
          <a:lstStyle>
            <a:lvl1pPr>
              <a:defRPr sz="47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90713"/>
            <a:ext cx="8825659" cy="2319003"/>
          </a:xfrm>
        </p:spPr>
        <p:txBody>
          <a:bodyPr anchor="ctr">
            <a:normAutofit/>
          </a:bodyPr>
          <a:lstStyle>
            <a:lvl1pPr marL="0" indent="0">
              <a:buNone/>
              <a:defRPr sz="1767"/>
            </a:lvl1pPr>
            <a:lvl2pPr marL="448833" indent="0">
              <a:buNone/>
              <a:defRPr sz="1178"/>
            </a:lvl2pPr>
            <a:lvl3pPr marL="897666" indent="0">
              <a:buNone/>
              <a:defRPr sz="982"/>
            </a:lvl3pPr>
            <a:lvl4pPr marL="1346500" indent="0">
              <a:buNone/>
              <a:defRPr sz="884"/>
            </a:lvl4pPr>
            <a:lvl5pPr marL="1795333" indent="0">
              <a:buNone/>
              <a:defRPr sz="884"/>
            </a:lvl5pPr>
            <a:lvl6pPr marL="2244166" indent="0">
              <a:buNone/>
              <a:defRPr sz="884"/>
            </a:lvl6pPr>
            <a:lvl7pPr marL="2692999" indent="0">
              <a:buNone/>
              <a:defRPr sz="884"/>
            </a:lvl7pPr>
            <a:lvl8pPr marL="3141833" indent="0">
              <a:buNone/>
              <a:defRPr sz="884"/>
            </a:lvl8pPr>
            <a:lvl9pPr marL="3590666" indent="0">
              <a:buNone/>
              <a:defRPr sz="8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090D-8CD5-4E5B-BB3F-44EC0D61C31B}" type="datetime1">
              <a:rPr lang="fr-FR" smtClean="0"/>
              <a:t>06/03/2020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55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1421324"/>
            <a:ext cx="7999315" cy="2280887"/>
          </a:xfrm>
        </p:spPr>
        <p:txBody>
          <a:bodyPr/>
          <a:lstStyle>
            <a:lvl1pPr>
              <a:defRPr sz="47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02211"/>
            <a:ext cx="7279649" cy="33591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374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48833" indent="0">
              <a:buNone/>
              <a:defRPr sz="1178"/>
            </a:lvl2pPr>
            <a:lvl3pPr marL="897666" indent="0">
              <a:buNone/>
              <a:defRPr sz="982"/>
            </a:lvl3pPr>
            <a:lvl4pPr marL="1346500" indent="0">
              <a:buNone/>
              <a:defRPr sz="884"/>
            </a:lvl4pPr>
            <a:lvl5pPr marL="1795333" indent="0">
              <a:buNone/>
              <a:defRPr sz="884"/>
            </a:lvl5pPr>
            <a:lvl6pPr marL="2244166" indent="0">
              <a:buNone/>
              <a:defRPr sz="884"/>
            </a:lvl6pPr>
            <a:lvl7pPr marL="2692999" indent="0">
              <a:buNone/>
              <a:defRPr sz="884"/>
            </a:lvl7pPr>
            <a:lvl8pPr marL="3141833" indent="0">
              <a:buNone/>
              <a:defRPr sz="884"/>
            </a:lvl8pPr>
            <a:lvl9pPr marL="3590666" indent="0">
              <a:buNone/>
              <a:defRPr sz="884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271097"/>
            <a:ext cx="8825659" cy="1645744"/>
          </a:xfrm>
        </p:spPr>
        <p:txBody>
          <a:bodyPr anchor="ctr">
            <a:normAutofit/>
          </a:bodyPr>
          <a:lstStyle>
            <a:lvl1pPr marL="0" indent="0">
              <a:buNone/>
              <a:defRPr sz="1767"/>
            </a:lvl1pPr>
            <a:lvl2pPr marL="448833" indent="0">
              <a:buNone/>
              <a:defRPr sz="1178"/>
            </a:lvl2pPr>
            <a:lvl3pPr marL="897666" indent="0">
              <a:buNone/>
              <a:defRPr sz="982"/>
            </a:lvl3pPr>
            <a:lvl4pPr marL="1346500" indent="0">
              <a:buNone/>
              <a:defRPr sz="884"/>
            </a:lvl4pPr>
            <a:lvl5pPr marL="1795333" indent="0">
              <a:buNone/>
              <a:defRPr sz="884"/>
            </a:lvl5pPr>
            <a:lvl6pPr marL="2244166" indent="0">
              <a:buNone/>
              <a:defRPr sz="884"/>
            </a:lvl6pPr>
            <a:lvl7pPr marL="2692999" indent="0">
              <a:buNone/>
              <a:defRPr sz="884"/>
            </a:lvl7pPr>
            <a:lvl8pPr marL="3141833" indent="0">
              <a:buNone/>
              <a:defRPr sz="884"/>
            </a:lvl8pPr>
            <a:lvl9pPr marL="3590666" indent="0">
              <a:buNone/>
              <a:defRPr sz="8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64C8-C000-4727-912E-3989E497AC13}" type="datetime1">
              <a:rPr lang="fr-FR" smtClean="0"/>
              <a:t>06/03/2020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53492"/>
            <a:ext cx="801912" cy="1933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1977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565989"/>
            <a:ext cx="801912" cy="1933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197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986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067069"/>
            <a:ext cx="8825660" cy="1622948"/>
          </a:xfrm>
        </p:spPr>
        <p:txBody>
          <a:bodyPr anchor="b"/>
          <a:lstStyle>
            <a:lvl1pPr algn="l">
              <a:defRPr sz="3927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690017"/>
            <a:ext cx="8825659" cy="844666"/>
          </a:xfrm>
        </p:spPr>
        <p:txBody>
          <a:bodyPr anchor="t"/>
          <a:lstStyle>
            <a:lvl1pPr marL="0" indent="0" algn="l">
              <a:buNone/>
              <a:defRPr sz="1963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48833" indent="0">
              <a:buNone/>
              <a:defRPr sz="1767">
                <a:solidFill>
                  <a:schemeClr val="tx1">
                    <a:tint val="75000"/>
                  </a:schemeClr>
                </a:solidFill>
              </a:defRPr>
            </a:lvl2pPr>
            <a:lvl3pPr marL="897666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3pPr>
            <a:lvl4pPr marL="1346500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4pPr>
            <a:lvl5pPr marL="1795333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5pPr>
            <a:lvl6pPr marL="2244166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6pPr>
            <a:lvl7pPr marL="2692999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7pPr>
            <a:lvl8pPr marL="3141833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8pPr>
            <a:lvl9pPr marL="3590666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1B75-9DAD-4A37-B17F-79DEAE7C7E20}" type="datetime1">
              <a:rPr lang="fr-FR" smtClean="0"/>
              <a:t>06/03/2020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62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2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44970"/>
            <a:ext cx="2946866" cy="565724"/>
          </a:xfrm>
        </p:spPr>
        <p:txBody>
          <a:bodyPr anchor="b">
            <a:noAutofit/>
          </a:bodyPr>
          <a:lstStyle>
            <a:lvl1pPr marL="0" indent="0">
              <a:buNone/>
              <a:defRPr sz="23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48833" indent="0">
              <a:buNone/>
              <a:defRPr sz="1963" b="1"/>
            </a:lvl2pPr>
            <a:lvl3pPr marL="897666" indent="0">
              <a:buNone/>
              <a:defRPr sz="1767" b="1"/>
            </a:lvl3pPr>
            <a:lvl4pPr marL="1346500" indent="0">
              <a:buNone/>
              <a:defRPr sz="1571" b="1"/>
            </a:lvl4pPr>
            <a:lvl5pPr marL="1795333" indent="0">
              <a:buNone/>
              <a:defRPr sz="1571" b="1"/>
            </a:lvl5pPr>
            <a:lvl6pPr marL="2244166" indent="0">
              <a:buNone/>
              <a:defRPr sz="1571" b="1"/>
            </a:lvl6pPr>
            <a:lvl7pPr marL="2692999" indent="0">
              <a:buNone/>
              <a:defRPr sz="1571" b="1"/>
            </a:lvl7pPr>
            <a:lvl8pPr marL="3141833" indent="0">
              <a:buNone/>
              <a:defRPr sz="1571" b="1"/>
            </a:lvl8pPr>
            <a:lvl9pPr marL="3590666" indent="0">
              <a:buNone/>
              <a:defRPr sz="157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18229"/>
            <a:ext cx="2927350" cy="3523700"/>
          </a:xfrm>
        </p:spPr>
        <p:txBody>
          <a:bodyPr anchor="t">
            <a:normAutofit/>
          </a:bodyPr>
          <a:lstStyle>
            <a:lvl1pPr marL="0" indent="0">
              <a:buNone/>
              <a:defRPr sz="1374"/>
            </a:lvl1pPr>
            <a:lvl2pPr marL="448833" indent="0">
              <a:buNone/>
              <a:defRPr sz="1178"/>
            </a:lvl2pPr>
            <a:lvl3pPr marL="897666" indent="0">
              <a:buNone/>
              <a:defRPr sz="982"/>
            </a:lvl3pPr>
            <a:lvl4pPr marL="1346500" indent="0">
              <a:buNone/>
              <a:defRPr sz="884"/>
            </a:lvl4pPr>
            <a:lvl5pPr marL="1795333" indent="0">
              <a:buNone/>
              <a:defRPr sz="884"/>
            </a:lvl5pPr>
            <a:lvl6pPr marL="2244166" indent="0">
              <a:buNone/>
              <a:defRPr sz="884"/>
            </a:lvl6pPr>
            <a:lvl7pPr marL="2692999" indent="0">
              <a:buNone/>
              <a:defRPr sz="884"/>
            </a:lvl7pPr>
            <a:lvl8pPr marL="3141833" indent="0">
              <a:buNone/>
              <a:defRPr sz="884"/>
            </a:lvl8pPr>
            <a:lvl9pPr marL="3590666" indent="0">
              <a:buNone/>
              <a:defRPr sz="8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0" y="1944970"/>
            <a:ext cx="2936241" cy="565724"/>
          </a:xfrm>
        </p:spPr>
        <p:txBody>
          <a:bodyPr anchor="b">
            <a:noAutofit/>
          </a:bodyPr>
          <a:lstStyle>
            <a:lvl1pPr marL="0" indent="0">
              <a:buNone/>
              <a:defRPr sz="23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48833" indent="0">
              <a:buNone/>
              <a:defRPr sz="1963" b="1"/>
            </a:lvl2pPr>
            <a:lvl3pPr marL="897666" indent="0">
              <a:buNone/>
              <a:defRPr sz="1767" b="1"/>
            </a:lvl3pPr>
            <a:lvl4pPr marL="1346500" indent="0">
              <a:buNone/>
              <a:defRPr sz="1571" b="1"/>
            </a:lvl4pPr>
            <a:lvl5pPr marL="1795333" indent="0">
              <a:buNone/>
              <a:defRPr sz="1571" b="1"/>
            </a:lvl5pPr>
            <a:lvl6pPr marL="2244166" indent="0">
              <a:buNone/>
              <a:defRPr sz="1571" b="1"/>
            </a:lvl6pPr>
            <a:lvl7pPr marL="2692999" indent="0">
              <a:buNone/>
              <a:defRPr sz="1571" b="1"/>
            </a:lvl7pPr>
            <a:lvl8pPr marL="3141833" indent="0">
              <a:buNone/>
              <a:defRPr sz="1571" b="1"/>
            </a:lvl8pPr>
            <a:lvl9pPr marL="3590666" indent="0">
              <a:buNone/>
              <a:defRPr sz="157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18229"/>
            <a:ext cx="2946794" cy="3523700"/>
          </a:xfrm>
        </p:spPr>
        <p:txBody>
          <a:bodyPr anchor="t">
            <a:normAutofit/>
          </a:bodyPr>
          <a:lstStyle>
            <a:lvl1pPr marL="0" indent="0">
              <a:buNone/>
              <a:defRPr sz="1374"/>
            </a:lvl1pPr>
            <a:lvl2pPr marL="448833" indent="0">
              <a:buNone/>
              <a:defRPr sz="1178"/>
            </a:lvl2pPr>
            <a:lvl3pPr marL="897666" indent="0">
              <a:buNone/>
              <a:defRPr sz="982"/>
            </a:lvl3pPr>
            <a:lvl4pPr marL="1346500" indent="0">
              <a:buNone/>
              <a:defRPr sz="884"/>
            </a:lvl4pPr>
            <a:lvl5pPr marL="1795333" indent="0">
              <a:buNone/>
              <a:defRPr sz="884"/>
            </a:lvl5pPr>
            <a:lvl6pPr marL="2244166" indent="0">
              <a:buNone/>
              <a:defRPr sz="884"/>
            </a:lvl6pPr>
            <a:lvl7pPr marL="2692999" indent="0">
              <a:buNone/>
              <a:defRPr sz="884"/>
            </a:lvl7pPr>
            <a:lvl8pPr marL="3141833" indent="0">
              <a:buNone/>
              <a:defRPr sz="884"/>
            </a:lvl8pPr>
            <a:lvl9pPr marL="3590666" indent="0">
              <a:buNone/>
              <a:defRPr sz="8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44970"/>
            <a:ext cx="2932113" cy="565724"/>
          </a:xfrm>
        </p:spPr>
        <p:txBody>
          <a:bodyPr anchor="b">
            <a:noAutofit/>
          </a:bodyPr>
          <a:lstStyle>
            <a:lvl1pPr marL="0" indent="0">
              <a:buNone/>
              <a:defRPr sz="23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48833" indent="0">
              <a:buNone/>
              <a:defRPr sz="1963" b="1"/>
            </a:lvl2pPr>
            <a:lvl3pPr marL="897666" indent="0">
              <a:buNone/>
              <a:defRPr sz="1767" b="1"/>
            </a:lvl3pPr>
            <a:lvl4pPr marL="1346500" indent="0">
              <a:buNone/>
              <a:defRPr sz="1571" b="1"/>
            </a:lvl4pPr>
            <a:lvl5pPr marL="1795333" indent="0">
              <a:buNone/>
              <a:defRPr sz="1571" b="1"/>
            </a:lvl5pPr>
            <a:lvl6pPr marL="2244166" indent="0">
              <a:buNone/>
              <a:defRPr sz="1571" b="1"/>
            </a:lvl6pPr>
            <a:lvl7pPr marL="2692999" indent="0">
              <a:buNone/>
              <a:defRPr sz="1571" b="1"/>
            </a:lvl7pPr>
            <a:lvl8pPr marL="3141833" indent="0">
              <a:buNone/>
              <a:defRPr sz="1571" b="1"/>
            </a:lvl8pPr>
            <a:lvl9pPr marL="3590666" indent="0">
              <a:buNone/>
              <a:defRPr sz="157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18229"/>
            <a:ext cx="2932113" cy="3523700"/>
          </a:xfrm>
        </p:spPr>
        <p:txBody>
          <a:bodyPr anchor="t">
            <a:normAutofit/>
          </a:bodyPr>
          <a:lstStyle>
            <a:lvl1pPr marL="0" indent="0">
              <a:buNone/>
              <a:defRPr sz="1374"/>
            </a:lvl1pPr>
            <a:lvl2pPr marL="448833" indent="0">
              <a:buNone/>
              <a:defRPr sz="1178"/>
            </a:lvl2pPr>
            <a:lvl3pPr marL="897666" indent="0">
              <a:buNone/>
              <a:defRPr sz="982"/>
            </a:lvl3pPr>
            <a:lvl4pPr marL="1346500" indent="0">
              <a:buNone/>
              <a:defRPr sz="884"/>
            </a:lvl4pPr>
            <a:lvl5pPr marL="1795333" indent="0">
              <a:buNone/>
              <a:defRPr sz="884"/>
            </a:lvl5pPr>
            <a:lvl6pPr marL="2244166" indent="0">
              <a:buNone/>
              <a:defRPr sz="884"/>
            </a:lvl6pPr>
            <a:lvl7pPr marL="2692999" indent="0">
              <a:buNone/>
              <a:defRPr sz="884"/>
            </a:lvl7pPr>
            <a:lvl8pPr marL="3141833" indent="0">
              <a:buNone/>
              <a:defRPr sz="884"/>
            </a:lvl8pPr>
            <a:lvl9pPr marL="3590666" indent="0">
              <a:buNone/>
              <a:defRPr sz="8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094583"/>
            <a:ext cx="0" cy="388994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094583"/>
            <a:ext cx="0" cy="389434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E3F9-0E48-4603-9EB2-356F7FE78EBE}" type="datetime1">
              <a:rPr lang="fr-FR" smtClean="0"/>
              <a:t>06/03/2020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49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2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173212"/>
            <a:ext cx="2940050" cy="565724"/>
          </a:xfrm>
        </p:spPr>
        <p:txBody>
          <a:bodyPr anchor="b">
            <a:noAutofit/>
          </a:bodyPr>
          <a:lstStyle>
            <a:lvl1pPr marL="0" indent="0">
              <a:buNone/>
              <a:defRPr sz="23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48833" indent="0">
              <a:buNone/>
              <a:defRPr sz="1963" b="1"/>
            </a:lvl2pPr>
            <a:lvl3pPr marL="897666" indent="0">
              <a:buNone/>
              <a:defRPr sz="1767" b="1"/>
            </a:lvl3pPr>
            <a:lvl4pPr marL="1346500" indent="0">
              <a:buNone/>
              <a:defRPr sz="1571" b="1"/>
            </a:lvl4pPr>
            <a:lvl5pPr marL="1795333" indent="0">
              <a:buNone/>
              <a:defRPr sz="1571" b="1"/>
            </a:lvl5pPr>
            <a:lvl6pPr marL="2244166" indent="0">
              <a:buNone/>
              <a:defRPr sz="1571" b="1"/>
            </a:lvl6pPr>
            <a:lvl7pPr marL="2692999" indent="0">
              <a:buNone/>
              <a:defRPr sz="1571" b="1"/>
            </a:lvl7pPr>
            <a:lvl8pPr marL="3141833" indent="0">
              <a:buNone/>
              <a:defRPr sz="1571" b="1"/>
            </a:lvl8pPr>
            <a:lvl9pPr marL="3590666" indent="0">
              <a:buNone/>
              <a:defRPr sz="157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169389"/>
            <a:ext cx="2940050" cy="14961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71"/>
            </a:lvl1pPr>
            <a:lvl2pPr marL="448833" indent="0">
              <a:buNone/>
              <a:defRPr sz="1571"/>
            </a:lvl2pPr>
            <a:lvl3pPr marL="897666" indent="0">
              <a:buNone/>
              <a:defRPr sz="1571"/>
            </a:lvl3pPr>
            <a:lvl4pPr marL="1346500" indent="0">
              <a:buNone/>
              <a:defRPr sz="1571"/>
            </a:lvl4pPr>
            <a:lvl5pPr marL="1795333" indent="0">
              <a:buNone/>
              <a:defRPr sz="1571"/>
            </a:lvl5pPr>
            <a:lvl6pPr marL="2244166" indent="0">
              <a:buNone/>
              <a:defRPr sz="1571"/>
            </a:lvl6pPr>
            <a:lvl7pPr marL="2692999" indent="0">
              <a:buNone/>
              <a:defRPr sz="1571"/>
            </a:lvl7pPr>
            <a:lvl8pPr marL="3141833" indent="0">
              <a:buNone/>
              <a:defRPr sz="1571"/>
            </a:lvl8pPr>
            <a:lvl9pPr marL="3590666" indent="0">
              <a:buNone/>
              <a:defRPr sz="157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738937"/>
            <a:ext cx="2940050" cy="647134"/>
          </a:xfrm>
        </p:spPr>
        <p:txBody>
          <a:bodyPr anchor="t">
            <a:normAutofit/>
          </a:bodyPr>
          <a:lstStyle>
            <a:lvl1pPr marL="0" indent="0">
              <a:buNone/>
              <a:defRPr sz="1374"/>
            </a:lvl1pPr>
            <a:lvl2pPr marL="448833" indent="0">
              <a:buNone/>
              <a:defRPr sz="1178"/>
            </a:lvl2pPr>
            <a:lvl3pPr marL="897666" indent="0">
              <a:buNone/>
              <a:defRPr sz="982"/>
            </a:lvl3pPr>
            <a:lvl4pPr marL="1346500" indent="0">
              <a:buNone/>
              <a:defRPr sz="884"/>
            </a:lvl4pPr>
            <a:lvl5pPr marL="1795333" indent="0">
              <a:buNone/>
              <a:defRPr sz="884"/>
            </a:lvl5pPr>
            <a:lvl6pPr marL="2244166" indent="0">
              <a:buNone/>
              <a:defRPr sz="884"/>
            </a:lvl6pPr>
            <a:lvl7pPr marL="2692999" indent="0">
              <a:buNone/>
              <a:defRPr sz="884"/>
            </a:lvl7pPr>
            <a:lvl8pPr marL="3141833" indent="0">
              <a:buNone/>
              <a:defRPr sz="884"/>
            </a:lvl8pPr>
            <a:lvl9pPr marL="3590666" indent="0">
              <a:buNone/>
              <a:defRPr sz="8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173212"/>
            <a:ext cx="2930525" cy="565724"/>
          </a:xfrm>
        </p:spPr>
        <p:txBody>
          <a:bodyPr anchor="b">
            <a:noAutofit/>
          </a:bodyPr>
          <a:lstStyle>
            <a:lvl1pPr marL="0" indent="0">
              <a:buNone/>
              <a:defRPr sz="23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48833" indent="0">
              <a:buNone/>
              <a:defRPr sz="1963" b="1"/>
            </a:lvl2pPr>
            <a:lvl3pPr marL="897666" indent="0">
              <a:buNone/>
              <a:defRPr sz="1767" b="1"/>
            </a:lvl3pPr>
            <a:lvl4pPr marL="1346500" indent="0">
              <a:buNone/>
              <a:defRPr sz="1571" b="1"/>
            </a:lvl4pPr>
            <a:lvl5pPr marL="1795333" indent="0">
              <a:buNone/>
              <a:defRPr sz="1571" b="1"/>
            </a:lvl5pPr>
            <a:lvl6pPr marL="2244166" indent="0">
              <a:buNone/>
              <a:defRPr sz="1571" b="1"/>
            </a:lvl6pPr>
            <a:lvl7pPr marL="2692999" indent="0">
              <a:buNone/>
              <a:defRPr sz="1571" b="1"/>
            </a:lvl7pPr>
            <a:lvl8pPr marL="3141833" indent="0">
              <a:buNone/>
              <a:defRPr sz="1571" b="1"/>
            </a:lvl8pPr>
            <a:lvl9pPr marL="3590666" indent="0">
              <a:buNone/>
              <a:defRPr sz="157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169389"/>
            <a:ext cx="2930525" cy="14961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71"/>
            </a:lvl1pPr>
            <a:lvl2pPr marL="448833" indent="0">
              <a:buNone/>
              <a:defRPr sz="1571"/>
            </a:lvl2pPr>
            <a:lvl3pPr marL="897666" indent="0">
              <a:buNone/>
              <a:defRPr sz="1571"/>
            </a:lvl3pPr>
            <a:lvl4pPr marL="1346500" indent="0">
              <a:buNone/>
              <a:defRPr sz="1571"/>
            </a:lvl4pPr>
            <a:lvl5pPr marL="1795333" indent="0">
              <a:buNone/>
              <a:defRPr sz="1571"/>
            </a:lvl5pPr>
            <a:lvl6pPr marL="2244166" indent="0">
              <a:buNone/>
              <a:defRPr sz="1571"/>
            </a:lvl6pPr>
            <a:lvl7pPr marL="2692999" indent="0">
              <a:buNone/>
              <a:defRPr sz="1571"/>
            </a:lvl7pPr>
            <a:lvl8pPr marL="3141833" indent="0">
              <a:buNone/>
              <a:defRPr sz="1571"/>
            </a:lvl8pPr>
            <a:lvl9pPr marL="3590666" indent="0">
              <a:buNone/>
              <a:defRPr sz="157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738936"/>
            <a:ext cx="2934406" cy="647134"/>
          </a:xfrm>
        </p:spPr>
        <p:txBody>
          <a:bodyPr anchor="t">
            <a:normAutofit/>
          </a:bodyPr>
          <a:lstStyle>
            <a:lvl1pPr marL="0" indent="0">
              <a:buNone/>
              <a:defRPr sz="1374"/>
            </a:lvl1pPr>
            <a:lvl2pPr marL="448833" indent="0">
              <a:buNone/>
              <a:defRPr sz="1178"/>
            </a:lvl2pPr>
            <a:lvl3pPr marL="897666" indent="0">
              <a:buNone/>
              <a:defRPr sz="982"/>
            </a:lvl3pPr>
            <a:lvl4pPr marL="1346500" indent="0">
              <a:buNone/>
              <a:defRPr sz="884"/>
            </a:lvl4pPr>
            <a:lvl5pPr marL="1795333" indent="0">
              <a:buNone/>
              <a:defRPr sz="884"/>
            </a:lvl5pPr>
            <a:lvl6pPr marL="2244166" indent="0">
              <a:buNone/>
              <a:defRPr sz="884"/>
            </a:lvl6pPr>
            <a:lvl7pPr marL="2692999" indent="0">
              <a:buNone/>
              <a:defRPr sz="884"/>
            </a:lvl7pPr>
            <a:lvl8pPr marL="3141833" indent="0">
              <a:buNone/>
              <a:defRPr sz="884"/>
            </a:lvl8pPr>
            <a:lvl9pPr marL="3590666" indent="0">
              <a:buNone/>
              <a:defRPr sz="8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173212"/>
            <a:ext cx="2932113" cy="565724"/>
          </a:xfrm>
        </p:spPr>
        <p:txBody>
          <a:bodyPr anchor="b">
            <a:noAutofit/>
          </a:bodyPr>
          <a:lstStyle>
            <a:lvl1pPr marL="0" indent="0">
              <a:buNone/>
              <a:defRPr sz="23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48833" indent="0">
              <a:buNone/>
              <a:defRPr sz="1963" b="1"/>
            </a:lvl2pPr>
            <a:lvl3pPr marL="897666" indent="0">
              <a:buNone/>
              <a:defRPr sz="1767" b="1"/>
            </a:lvl3pPr>
            <a:lvl4pPr marL="1346500" indent="0">
              <a:buNone/>
              <a:defRPr sz="1571" b="1"/>
            </a:lvl4pPr>
            <a:lvl5pPr marL="1795333" indent="0">
              <a:buNone/>
              <a:defRPr sz="1571" b="1"/>
            </a:lvl5pPr>
            <a:lvl6pPr marL="2244166" indent="0">
              <a:buNone/>
              <a:defRPr sz="1571" b="1"/>
            </a:lvl6pPr>
            <a:lvl7pPr marL="2692999" indent="0">
              <a:buNone/>
              <a:defRPr sz="1571" b="1"/>
            </a:lvl7pPr>
            <a:lvl8pPr marL="3141833" indent="0">
              <a:buNone/>
              <a:defRPr sz="1571" b="1"/>
            </a:lvl8pPr>
            <a:lvl9pPr marL="3590666" indent="0">
              <a:buNone/>
              <a:defRPr sz="157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0" y="2169389"/>
            <a:ext cx="2932113" cy="14961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71"/>
            </a:lvl1pPr>
            <a:lvl2pPr marL="448833" indent="0">
              <a:buNone/>
              <a:defRPr sz="1571"/>
            </a:lvl2pPr>
            <a:lvl3pPr marL="897666" indent="0">
              <a:buNone/>
              <a:defRPr sz="1571"/>
            </a:lvl3pPr>
            <a:lvl4pPr marL="1346500" indent="0">
              <a:buNone/>
              <a:defRPr sz="1571"/>
            </a:lvl4pPr>
            <a:lvl5pPr marL="1795333" indent="0">
              <a:buNone/>
              <a:defRPr sz="1571"/>
            </a:lvl5pPr>
            <a:lvl6pPr marL="2244166" indent="0">
              <a:buNone/>
              <a:defRPr sz="1571"/>
            </a:lvl6pPr>
            <a:lvl7pPr marL="2692999" indent="0">
              <a:buNone/>
              <a:defRPr sz="1571"/>
            </a:lvl7pPr>
            <a:lvl8pPr marL="3141833" indent="0">
              <a:buNone/>
              <a:defRPr sz="1571"/>
            </a:lvl8pPr>
            <a:lvl9pPr marL="3590666" indent="0">
              <a:buNone/>
              <a:defRPr sz="157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738934"/>
            <a:ext cx="2935997" cy="647134"/>
          </a:xfrm>
        </p:spPr>
        <p:txBody>
          <a:bodyPr anchor="t">
            <a:normAutofit/>
          </a:bodyPr>
          <a:lstStyle>
            <a:lvl1pPr marL="0" indent="0">
              <a:buNone/>
              <a:defRPr sz="1374"/>
            </a:lvl1pPr>
            <a:lvl2pPr marL="448833" indent="0">
              <a:buNone/>
              <a:defRPr sz="1178"/>
            </a:lvl2pPr>
            <a:lvl3pPr marL="897666" indent="0">
              <a:buNone/>
              <a:defRPr sz="982"/>
            </a:lvl3pPr>
            <a:lvl4pPr marL="1346500" indent="0">
              <a:buNone/>
              <a:defRPr sz="884"/>
            </a:lvl4pPr>
            <a:lvl5pPr marL="1795333" indent="0">
              <a:buNone/>
              <a:defRPr sz="884"/>
            </a:lvl5pPr>
            <a:lvl6pPr marL="2244166" indent="0">
              <a:buNone/>
              <a:defRPr sz="884"/>
            </a:lvl6pPr>
            <a:lvl7pPr marL="2692999" indent="0">
              <a:buNone/>
              <a:defRPr sz="884"/>
            </a:lvl7pPr>
            <a:lvl8pPr marL="3141833" indent="0">
              <a:buNone/>
              <a:defRPr sz="884"/>
            </a:lvl8pPr>
            <a:lvl9pPr marL="3590666" indent="0">
              <a:buNone/>
              <a:defRPr sz="8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094583"/>
            <a:ext cx="0" cy="388994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094583"/>
            <a:ext cx="0" cy="389434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2E71-3D84-4BE1-A735-B3FDB5C1F4D3}" type="datetime1">
              <a:rPr lang="fr-FR" smtClean="0"/>
              <a:t>06/03/2020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23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0D45-18D9-49CC-B454-C94979CF245D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7A82-5481-4560-BE99-914DE5BCE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739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22346"/>
            <a:ext cx="1752601" cy="5719583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71186"/>
            <a:ext cx="7423149" cy="527074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11B3-3A60-4877-8906-FB0DA3C2BEF1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7A82-5481-4560-BE99-914DE5BCE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614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98452"/>
            <a:ext cx="8588203" cy="2967326"/>
          </a:xfrm>
        </p:spPr>
        <p:txBody>
          <a:bodyPr anchor="ctr">
            <a:normAutofit/>
          </a:bodyPr>
          <a:lstStyle>
            <a:lvl1pPr algn="l">
              <a:defRPr sz="324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3" y="3939811"/>
            <a:ext cx="8596669" cy="50484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767">
                <a:solidFill>
                  <a:schemeClr val="accent1"/>
                </a:solidFill>
              </a:defRPr>
            </a:lvl1pPr>
            <a:lvl2pPr marL="336625" indent="0">
              <a:buFontTx/>
              <a:buNone/>
              <a:defRPr/>
            </a:lvl2pPr>
            <a:lvl3pPr marL="673250" indent="0">
              <a:buFontTx/>
              <a:buNone/>
              <a:defRPr/>
            </a:lvl3pPr>
            <a:lvl4pPr marL="1009875" indent="0">
              <a:buFontTx/>
              <a:buNone/>
              <a:defRPr/>
            </a:lvl4pPr>
            <a:lvl5pPr marL="13465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44655"/>
            <a:ext cx="8596668" cy="1486229"/>
          </a:xfrm>
        </p:spPr>
        <p:txBody>
          <a:bodyPr anchor="t">
            <a:normAutofit/>
          </a:bodyPr>
          <a:lstStyle>
            <a:lvl1pPr marL="0" indent="0" algn="l">
              <a:buNone/>
              <a:defRPr sz="13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3662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2pPr>
            <a:lvl3pPr marL="673250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3pPr>
            <a:lvl4pPr marL="1009875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4pPr>
            <a:lvl5pPr marL="1346500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5pPr>
            <a:lvl6pPr marL="1683125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6pPr>
            <a:lvl7pPr marL="2019750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7pPr>
            <a:lvl8pPr marL="2356375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8pPr>
            <a:lvl9pPr marL="2692999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04B-47EA-4EAA-ACF1-0B1925A9CFA9}" type="datetime1">
              <a:rPr lang="fr-FR" smtClean="0"/>
              <a:t>06/03/2020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8F1E-8F39-4C77-9306-56762C6B316F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7A82-5481-4560-BE99-914DE5BCE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79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09401"/>
            <a:ext cx="8825657" cy="1880616"/>
          </a:xfrm>
        </p:spPr>
        <p:txBody>
          <a:bodyPr anchor="b"/>
          <a:lstStyle>
            <a:lvl1pPr algn="l">
              <a:defRPr sz="3927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690017"/>
            <a:ext cx="8825658" cy="844666"/>
          </a:xfrm>
        </p:spPr>
        <p:txBody>
          <a:bodyPr anchor="t"/>
          <a:lstStyle>
            <a:lvl1pPr marL="0" indent="0" algn="l">
              <a:buNone/>
              <a:defRPr sz="1963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48833" indent="0">
              <a:buNone/>
              <a:defRPr sz="1767">
                <a:solidFill>
                  <a:schemeClr val="tx1">
                    <a:tint val="75000"/>
                  </a:schemeClr>
                </a:solidFill>
              </a:defRPr>
            </a:lvl2pPr>
            <a:lvl3pPr marL="897666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3pPr>
            <a:lvl4pPr marL="1346500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4pPr>
            <a:lvl5pPr marL="1795333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5pPr>
            <a:lvl6pPr marL="2244166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6pPr>
            <a:lvl7pPr marL="2692999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7pPr>
            <a:lvl8pPr marL="3141833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8pPr>
            <a:lvl9pPr marL="3590666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077A-6555-4CF4-999D-85A2FD7BCE50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7A82-5481-4560-BE99-914DE5BCE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6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22894"/>
            <a:ext cx="4396339" cy="4119035"/>
          </a:xfrm>
        </p:spPr>
        <p:txBody>
          <a:bodyPr>
            <a:normAutofit/>
          </a:bodyPr>
          <a:lstStyle>
            <a:lvl1pPr>
              <a:defRPr sz="1767"/>
            </a:lvl1pPr>
            <a:lvl2pPr>
              <a:defRPr sz="1571"/>
            </a:lvl2pPr>
            <a:lvl3pPr>
              <a:defRPr sz="1374"/>
            </a:lvl3pPr>
            <a:lvl4pPr>
              <a:defRPr sz="1178"/>
            </a:lvl4pPr>
            <a:lvl5pPr>
              <a:defRPr sz="1178"/>
            </a:lvl5pPr>
            <a:lvl6pPr>
              <a:defRPr sz="1178"/>
            </a:lvl6pPr>
            <a:lvl7pPr>
              <a:defRPr sz="1178"/>
            </a:lvl7pPr>
            <a:lvl8pPr>
              <a:defRPr sz="1178"/>
            </a:lvl8pPr>
            <a:lvl9pPr>
              <a:defRPr sz="117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18493"/>
            <a:ext cx="4396341" cy="4123435"/>
          </a:xfrm>
        </p:spPr>
        <p:txBody>
          <a:bodyPr>
            <a:normAutofit/>
          </a:bodyPr>
          <a:lstStyle>
            <a:lvl1pPr>
              <a:defRPr sz="1767"/>
            </a:lvl1pPr>
            <a:lvl2pPr>
              <a:defRPr sz="1571"/>
            </a:lvl2pPr>
            <a:lvl3pPr>
              <a:defRPr sz="1374"/>
            </a:lvl3pPr>
            <a:lvl4pPr>
              <a:defRPr sz="1178"/>
            </a:lvl4pPr>
            <a:lvl5pPr>
              <a:defRPr sz="1178"/>
            </a:lvl5pPr>
            <a:lvl6pPr>
              <a:defRPr sz="1178"/>
            </a:lvl6pPr>
            <a:lvl7pPr>
              <a:defRPr sz="1178"/>
            </a:lvl7pPr>
            <a:lvl8pPr>
              <a:defRPr sz="1178"/>
            </a:lvl8pPr>
            <a:lvl9pPr>
              <a:defRPr sz="117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8284-2227-4330-8714-24B8E0BA602A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7A82-5481-4560-BE99-914DE5BCE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53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870163"/>
            <a:ext cx="4396338" cy="565724"/>
          </a:xfrm>
        </p:spPr>
        <p:txBody>
          <a:bodyPr anchor="b">
            <a:noAutofit/>
          </a:bodyPr>
          <a:lstStyle>
            <a:lvl1pPr marL="0" indent="0">
              <a:buNone/>
              <a:defRPr sz="23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48833" indent="0">
              <a:buNone/>
              <a:defRPr sz="1963" b="1"/>
            </a:lvl2pPr>
            <a:lvl3pPr marL="897666" indent="0">
              <a:buNone/>
              <a:defRPr sz="1767" b="1"/>
            </a:lvl3pPr>
            <a:lvl4pPr marL="1346500" indent="0">
              <a:buNone/>
              <a:defRPr sz="1571" b="1"/>
            </a:lvl4pPr>
            <a:lvl5pPr marL="1795333" indent="0">
              <a:buNone/>
              <a:defRPr sz="1571" b="1"/>
            </a:lvl5pPr>
            <a:lvl6pPr marL="2244166" indent="0">
              <a:buNone/>
              <a:defRPr sz="1571" b="1"/>
            </a:lvl6pPr>
            <a:lvl7pPr marL="2692999" indent="0">
              <a:buNone/>
              <a:defRPr sz="1571" b="1"/>
            </a:lvl7pPr>
            <a:lvl8pPr marL="3141833" indent="0">
              <a:buNone/>
              <a:defRPr sz="1571" b="1"/>
            </a:lvl8pPr>
            <a:lvl9pPr marL="3590666" indent="0">
              <a:buNone/>
              <a:defRPr sz="157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468616"/>
            <a:ext cx="4396339" cy="3673313"/>
          </a:xfrm>
        </p:spPr>
        <p:txBody>
          <a:bodyPr>
            <a:normAutofit/>
          </a:bodyPr>
          <a:lstStyle>
            <a:lvl1pPr>
              <a:defRPr sz="1767"/>
            </a:lvl1pPr>
            <a:lvl2pPr>
              <a:defRPr sz="1571"/>
            </a:lvl2pPr>
            <a:lvl3pPr>
              <a:defRPr sz="1374"/>
            </a:lvl3pPr>
            <a:lvl4pPr>
              <a:defRPr sz="1178"/>
            </a:lvl4pPr>
            <a:lvl5pPr>
              <a:defRPr sz="1178"/>
            </a:lvl5pPr>
            <a:lvl6pPr>
              <a:defRPr sz="1178"/>
            </a:lvl6pPr>
            <a:lvl7pPr>
              <a:defRPr sz="1178"/>
            </a:lvl7pPr>
            <a:lvl8pPr>
              <a:defRPr sz="1178"/>
            </a:lvl8pPr>
            <a:lvl9pPr>
              <a:defRPr sz="117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870163"/>
            <a:ext cx="4396339" cy="565724"/>
          </a:xfrm>
        </p:spPr>
        <p:txBody>
          <a:bodyPr anchor="b">
            <a:noAutofit/>
          </a:bodyPr>
          <a:lstStyle>
            <a:lvl1pPr marL="0" indent="0">
              <a:buNone/>
              <a:defRPr sz="23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48833" indent="0">
              <a:buNone/>
              <a:defRPr sz="1963" b="1"/>
            </a:lvl2pPr>
            <a:lvl3pPr marL="897666" indent="0">
              <a:buNone/>
              <a:defRPr sz="1767" b="1"/>
            </a:lvl3pPr>
            <a:lvl4pPr marL="1346500" indent="0">
              <a:buNone/>
              <a:defRPr sz="1571" b="1"/>
            </a:lvl4pPr>
            <a:lvl5pPr marL="1795333" indent="0">
              <a:buNone/>
              <a:defRPr sz="1571" b="1"/>
            </a:lvl5pPr>
            <a:lvl6pPr marL="2244166" indent="0">
              <a:buNone/>
              <a:defRPr sz="1571" b="1"/>
            </a:lvl6pPr>
            <a:lvl7pPr marL="2692999" indent="0">
              <a:buNone/>
              <a:defRPr sz="1571" b="1"/>
            </a:lvl7pPr>
            <a:lvl8pPr marL="3141833" indent="0">
              <a:buNone/>
              <a:defRPr sz="1571" b="1"/>
            </a:lvl8pPr>
            <a:lvl9pPr marL="3590666" indent="0">
              <a:buNone/>
              <a:defRPr sz="157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468616"/>
            <a:ext cx="4396339" cy="3673313"/>
          </a:xfrm>
        </p:spPr>
        <p:txBody>
          <a:bodyPr>
            <a:normAutofit/>
          </a:bodyPr>
          <a:lstStyle>
            <a:lvl1pPr>
              <a:defRPr sz="1767"/>
            </a:lvl1pPr>
            <a:lvl2pPr>
              <a:defRPr sz="1571"/>
            </a:lvl2pPr>
            <a:lvl3pPr>
              <a:defRPr sz="1374"/>
            </a:lvl3pPr>
            <a:lvl4pPr>
              <a:defRPr sz="1178"/>
            </a:lvl4pPr>
            <a:lvl5pPr>
              <a:defRPr sz="1178"/>
            </a:lvl5pPr>
            <a:lvl6pPr>
              <a:defRPr sz="1178"/>
            </a:lvl6pPr>
            <a:lvl7pPr>
              <a:defRPr sz="1178"/>
            </a:lvl7pPr>
            <a:lvl8pPr>
              <a:defRPr sz="1178"/>
            </a:lvl8pPr>
            <a:lvl9pPr>
              <a:defRPr sz="117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A6FC-D5A3-449B-8229-115FC932B789}" type="datetime1">
              <a:rPr lang="fr-FR" smtClean="0"/>
              <a:t>06/03/2020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7A82-5481-4560-BE99-914DE5BCE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2CDA-4AD6-4F69-8366-7C514029EAFD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7A82-5481-4560-BE99-914DE5BCE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6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9F3F-120E-4220-B7CA-FE04E77B791F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7A82-5481-4560-BE99-914DE5BCE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39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21324"/>
            <a:ext cx="3401064" cy="1421324"/>
          </a:xfrm>
        </p:spPr>
        <p:txBody>
          <a:bodyPr anchor="b"/>
          <a:lstStyle>
            <a:lvl1pPr algn="l">
              <a:defRPr sz="2356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421324"/>
            <a:ext cx="5195997" cy="4488392"/>
          </a:xfrm>
        </p:spPr>
        <p:txBody>
          <a:bodyPr anchor="ctr">
            <a:normAutofit/>
          </a:bodyPr>
          <a:lstStyle>
            <a:lvl1pPr>
              <a:defRPr sz="1963"/>
            </a:lvl1pPr>
            <a:lvl2pPr>
              <a:defRPr sz="1767"/>
            </a:lvl2pPr>
            <a:lvl3pPr>
              <a:defRPr sz="1571"/>
            </a:lvl3pPr>
            <a:lvl4pPr>
              <a:defRPr sz="1374"/>
            </a:lvl4pPr>
            <a:lvl5pPr>
              <a:defRPr sz="1374"/>
            </a:lvl5pPr>
            <a:lvl6pPr>
              <a:defRPr sz="1374"/>
            </a:lvl6pPr>
            <a:lvl7pPr>
              <a:defRPr sz="1374"/>
            </a:lvl7pPr>
            <a:lvl8pPr>
              <a:defRPr sz="1374"/>
            </a:lvl8pPr>
            <a:lvl9pPr>
              <a:defRPr sz="137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072056"/>
            <a:ext cx="3401063" cy="2842647"/>
          </a:xfrm>
        </p:spPr>
        <p:txBody>
          <a:bodyPr/>
          <a:lstStyle>
            <a:lvl1pPr marL="0" indent="0">
              <a:buNone/>
              <a:defRPr sz="1374"/>
            </a:lvl1pPr>
            <a:lvl2pPr marL="448833" indent="0">
              <a:buNone/>
              <a:defRPr sz="1178"/>
            </a:lvl2pPr>
            <a:lvl3pPr marL="897666" indent="0">
              <a:buNone/>
              <a:defRPr sz="982"/>
            </a:lvl3pPr>
            <a:lvl4pPr marL="1346500" indent="0">
              <a:buNone/>
              <a:defRPr sz="884"/>
            </a:lvl4pPr>
            <a:lvl5pPr marL="1795333" indent="0">
              <a:buNone/>
              <a:defRPr sz="884"/>
            </a:lvl5pPr>
            <a:lvl6pPr marL="2244166" indent="0">
              <a:buNone/>
              <a:defRPr sz="884"/>
            </a:lvl6pPr>
            <a:lvl7pPr marL="2692999" indent="0">
              <a:buNone/>
              <a:defRPr sz="884"/>
            </a:lvl7pPr>
            <a:lvl8pPr marL="3141833" indent="0">
              <a:buNone/>
              <a:defRPr sz="884"/>
            </a:lvl8pPr>
            <a:lvl9pPr marL="3590666" indent="0">
              <a:buNone/>
              <a:defRPr sz="8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9667-F795-4108-B927-EC78B6A7F37E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7A82-5481-4560-BE99-914DE5BCE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91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20284"/>
            <a:ext cx="5092906" cy="1546010"/>
          </a:xfrm>
        </p:spPr>
        <p:txBody>
          <a:bodyPr anchor="b">
            <a:normAutofit/>
          </a:bodyPr>
          <a:lstStyle>
            <a:lvl1pPr algn="l">
              <a:defRPr sz="3534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22098"/>
            <a:ext cx="3200400" cy="448839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71"/>
            </a:lvl1pPr>
            <a:lvl2pPr marL="448833" indent="0">
              <a:buNone/>
              <a:defRPr sz="1571"/>
            </a:lvl2pPr>
            <a:lvl3pPr marL="897666" indent="0">
              <a:buNone/>
              <a:defRPr sz="1571"/>
            </a:lvl3pPr>
            <a:lvl4pPr marL="1346500" indent="0">
              <a:buNone/>
              <a:defRPr sz="1571"/>
            </a:lvl4pPr>
            <a:lvl5pPr marL="1795333" indent="0">
              <a:buNone/>
              <a:defRPr sz="1571"/>
            </a:lvl5pPr>
            <a:lvl6pPr marL="2244166" indent="0">
              <a:buNone/>
              <a:defRPr sz="1571"/>
            </a:lvl6pPr>
            <a:lvl7pPr marL="2692999" indent="0">
              <a:buNone/>
              <a:defRPr sz="1571"/>
            </a:lvl7pPr>
            <a:lvl8pPr marL="3141833" indent="0">
              <a:buNone/>
              <a:defRPr sz="1571"/>
            </a:lvl8pPr>
            <a:lvl9pPr marL="3590666" indent="0">
              <a:buNone/>
              <a:defRPr sz="157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90713"/>
            <a:ext cx="5084979" cy="1346518"/>
          </a:xfrm>
        </p:spPr>
        <p:txBody>
          <a:bodyPr>
            <a:normAutofit/>
          </a:bodyPr>
          <a:lstStyle>
            <a:lvl1pPr marL="0" indent="0">
              <a:buNone/>
              <a:defRPr sz="1374"/>
            </a:lvl1pPr>
            <a:lvl2pPr marL="448833" indent="0">
              <a:buNone/>
              <a:defRPr sz="1178"/>
            </a:lvl2pPr>
            <a:lvl3pPr marL="897666" indent="0">
              <a:buNone/>
              <a:defRPr sz="982"/>
            </a:lvl3pPr>
            <a:lvl4pPr marL="1346500" indent="0">
              <a:buNone/>
              <a:defRPr sz="884"/>
            </a:lvl4pPr>
            <a:lvl5pPr marL="1795333" indent="0">
              <a:buNone/>
              <a:defRPr sz="884"/>
            </a:lvl5pPr>
            <a:lvl6pPr marL="2244166" indent="0">
              <a:buNone/>
              <a:defRPr sz="884"/>
            </a:lvl6pPr>
            <a:lvl7pPr marL="2692999" indent="0">
              <a:buNone/>
              <a:defRPr sz="884"/>
            </a:lvl7pPr>
            <a:lvl8pPr marL="3141833" indent="0">
              <a:buNone/>
              <a:defRPr sz="884"/>
            </a:lvl8pPr>
            <a:lvl9pPr marL="3590666" indent="0">
              <a:buNone/>
              <a:defRPr sz="88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4F43-2E72-4331-89A9-82AEC091A418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Site internet " Les festivals des Films en Plein air 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7A82-5481-4560-BE99-914DE5BCE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1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20865"/>
            <a:ext cx="4037012" cy="4111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39455"/>
            <a:ext cx="1522412" cy="232219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45744"/>
            <a:ext cx="2819400" cy="276784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1"/>
            <a:ext cx="1603387" cy="1120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5984523"/>
            <a:ext cx="993734" cy="74806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22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44439"/>
            <a:ext cx="9404723" cy="13749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015377"/>
            <a:ext cx="8946541" cy="4118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64697" y="1755168"/>
            <a:ext cx="972484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8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1ABDBF-FB66-4D0D-8D11-C41F2ED27BFF}" type="datetime1">
              <a:rPr lang="fr-FR" smtClean="0"/>
              <a:t>06/03/2020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86866" y="3163530"/>
            <a:ext cx="3789211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8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/>
              <a:t>Présentation Site internet " Les festivals des Films en Plein air 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0322"/>
            <a:ext cx="838199" cy="7536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4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95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</p:sldLayoutIdLst>
  <p:hf sldNum="0" hdr="0" dt="0"/>
  <p:txStyles>
    <p:titleStyle>
      <a:lvl1pPr algn="l" defTabSz="448833" rtl="0" eaLnBrk="1" latinLnBrk="0" hangingPunct="1">
        <a:spcBef>
          <a:spcPct val="0"/>
        </a:spcBef>
        <a:buNone/>
        <a:defRPr sz="412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6625" indent="-336625" algn="l" defTabSz="448833" rtl="0" eaLnBrk="1" latinLnBrk="0" hangingPunct="1">
        <a:spcBef>
          <a:spcPts val="98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63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29354" indent="-280521" algn="l" defTabSz="448833" rtl="0" eaLnBrk="1" latinLnBrk="0" hangingPunct="1">
        <a:spcBef>
          <a:spcPts val="98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7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22083" indent="-224417" algn="l" defTabSz="448833" rtl="0" eaLnBrk="1" latinLnBrk="0" hangingPunct="1">
        <a:spcBef>
          <a:spcPts val="98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71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70916" indent="-224417" algn="l" defTabSz="448833" rtl="0" eaLnBrk="1" latinLnBrk="0" hangingPunct="1">
        <a:spcBef>
          <a:spcPts val="98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7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19750" indent="-224417" algn="l" defTabSz="448833" rtl="0" eaLnBrk="1" latinLnBrk="0" hangingPunct="1">
        <a:spcBef>
          <a:spcPts val="98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7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460140" indent="-224417" algn="l" defTabSz="448833" rtl="0" eaLnBrk="1" latinLnBrk="0" hangingPunct="1">
        <a:spcBef>
          <a:spcPts val="98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7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17416" indent="-224417" algn="l" defTabSz="448833" rtl="0" eaLnBrk="1" latinLnBrk="0" hangingPunct="1">
        <a:spcBef>
          <a:spcPts val="98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7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366249" indent="-224417" algn="l" defTabSz="448833" rtl="0" eaLnBrk="1" latinLnBrk="0" hangingPunct="1">
        <a:spcBef>
          <a:spcPts val="98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7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15083" indent="-224417" algn="l" defTabSz="448833" rtl="0" eaLnBrk="1" latinLnBrk="0" hangingPunct="1">
        <a:spcBef>
          <a:spcPts val="98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7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48833" rtl="0" eaLnBrk="1" latinLnBrk="0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1pPr>
      <a:lvl2pPr marL="448833" algn="l" defTabSz="448833" rtl="0" eaLnBrk="1" latinLnBrk="0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2pPr>
      <a:lvl3pPr marL="897666" algn="l" defTabSz="448833" rtl="0" eaLnBrk="1" latinLnBrk="0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3pPr>
      <a:lvl4pPr marL="1346500" algn="l" defTabSz="448833" rtl="0" eaLnBrk="1" latinLnBrk="0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4pPr>
      <a:lvl5pPr marL="1795333" algn="l" defTabSz="448833" rtl="0" eaLnBrk="1" latinLnBrk="0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5pPr>
      <a:lvl6pPr marL="2244166" algn="l" defTabSz="448833" rtl="0" eaLnBrk="1" latinLnBrk="0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6pPr>
      <a:lvl7pPr marL="2692999" algn="l" defTabSz="448833" rtl="0" eaLnBrk="1" latinLnBrk="0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7pPr>
      <a:lvl8pPr marL="3141833" algn="l" defTabSz="448833" rtl="0" eaLnBrk="1" latinLnBrk="0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8pPr>
      <a:lvl9pPr marL="3590666" algn="l" defTabSz="448833" rtl="0" eaLnBrk="1" latinLnBrk="0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s://soundlandscapes.wordpress.com/category/paris-sounds/parks-paris-sounds/parc-monceau/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D90C185-EBB6-473B-89EE-BFCF822DBB01}"/>
              </a:ext>
            </a:extLst>
          </p:cNvPr>
          <p:cNvSpPr txBox="1"/>
          <p:nvPr/>
        </p:nvSpPr>
        <p:spPr>
          <a:xfrm>
            <a:off x="2009710" y="621329"/>
            <a:ext cx="9496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800" dirty="0">
                <a:latin typeface="Baskerville Old Face" panose="02020602080505020303" pitchFamily="18" charset="0"/>
              </a:rPr>
              <a:t> FILMS D’AUTEURS  </a:t>
            </a:r>
            <a:r>
              <a:rPr lang="fr-FR" sz="3200" b="1" dirty="0">
                <a:latin typeface="Baskerville Old Face" panose="02020602080505020303" pitchFamily="18" charset="0"/>
              </a:rPr>
              <a:t>GRAND PUBLIC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A7E496-DA75-4520-A3A6-8E63F47D007C}"/>
              </a:ext>
            </a:extLst>
          </p:cNvPr>
          <p:cNvSpPr txBox="1"/>
          <p:nvPr/>
        </p:nvSpPr>
        <p:spPr>
          <a:xfrm>
            <a:off x="2200275" y="5588039"/>
            <a:ext cx="724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             DE 18 H  à  MINUIT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BD41CB-4D05-448A-8663-A4C510732500}"/>
              </a:ext>
            </a:extLst>
          </p:cNvPr>
          <p:cNvSpPr txBox="1"/>
          <p:nvPr/>
        </p:nvSpPr>
        <p:spPr>
          <a:xfrm>
            <a:off x="9596305" y="2668350"/>
            <a:ext cx="2476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askerville Old Face" panose="02020602080505020303" pitchFamily="18" charset="0"/>
              </a:rPr>
              <a:t>PROJET</a:t>
            </a:r>
            <a:r>
              <a:rPr lang="fr-FR" sz="3200" dirty="0"/>
              <a:t>    SITE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C3DF4A-E215-4D70-944F-7744DD586E67}"/>
              </a:ext>
            </a:extLst>
          </p:cNvPr>
          <p:cNvSpPr txBox="1"/>
          <p:nvPr/>
        </p:nvSpPr>
        <p:spPr>
          <a:xfrm>
            <a:off x="161892" y="2458353"/>
            <a:ext cx="1871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skerville Old Face" panose="02020602080505020303" pitchFamily="18" charset="0"/>
              </a:rPr>
              <a:t>Jennifer EDWARD  Fondatrice  association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B6D89E-7DCF-4015-96FA-F2865C546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43025"/>
            <a:ext cx="6572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40B5171F-202E-47E7-9EA7-BA8A6D21FB66}"/>
              </a:ext>
            </a:extLst>
          </p:cNvPr>
          <p:cNvSpPr txBox="1"/>
          <p:nvPr/>
        </p:nvSpPr>
        <p:spPr>
          <a:xfrm>
            <a:off x="628650" y="695338"/>
            <a:ext cx="8929688" cy="54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Choix Hébergement / Système partagé</a:t>
            </a:r>
          </a:p>
          <a:p>
            <a:pPr algn="ctr">
              <a:lnSpc>
                <a:spcPct val="107000"/>
              </a:lnSpc>
            </a:pPr>
            <a:r>
              <a:rPr lang="fr-FR" sz="3200" b="1" dirty="0" err="1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PlanetHoster</a:t>
            </a:r>
            <a:endParaRPr lang="fr-FR" sz="3200" b="1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3200" b="1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Performant</a:t>
            </a:r>
          </a:p>
          <a:p>
            <a:pPr algn="ctr">
              <a:lnSpc>
                <a:spcPct val="107000"/>
              </a:lnSpc>
            </a:pPr>
            <a: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+ 600  visites/ mois</a:t>
            </a:r>
          </a:p>
          <a:p>
            <a:pPr algn="ctr">
              <a:lnSpc>
                <a:spcPct val="107000"/>
              </a:lnSpc>
            </a:pPr>
            <a: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Espace illimité </a:t>
            </a:r>
          </a:p>
          <a:p>
            <a:pPr algn="ctr">
              <a:lnSpc>
                <a:spcPct val="107000"/>
              </a:lnSpc>
            </a:pPr>
            <a:r>
              <a:rPr lang="fr-FR" sz="3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Bdd</a:t>
            </a:r>
            <a: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illimité</a:t>
            </a:r>
          </a:p>
          <a:p>
            <a:pPr algn="ctr">
              <a:lnSpc>
                <a:spcPct val="107000"/>
              </a:lnSpc>
            </a:pPr>
            <a: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Compte</a:t>
            </a:r>
            <a:r>
              <a:rPr lang="fr-FR" sz="32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</a:t>
            </a:r>
            <a:r>
              <a:rPr lang="fr-FR" sz="32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pPr algn="ctr">
              <a:lnSpc>
                <a:spcPct val="107000"/>
              </a:lnSpc>
            </a:pPr>
            <a: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Serveur en France</a:t>
            </a:r>
          </a:p>
          <a:p>
            <a:pPr algn="ctr">
              <a:lnSpc>
                <a:spcPct val="107000"/>
              </a:lnSpc>
            </a:pPr>
            <a: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Fiable</a:t>
            </a:r>
          </a:p>
        </p:txBody>
      </p:sp>
    </p:spTree>
    <p:extLst>
      <p:ext uri="{BB962C8B-B14F-4D97-AF65-F5344CB8AC3E}">
        <p14:creationId xmlns:p14="http://schemas.microsoft.com/office/powerpoint/2010/main" val="409960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7D315-5FA7-4C16-AC3E-3263659B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699" y="315853"/>
            <a:ext cx="7043738" cy="841436"/>
          </a:xfrm>
        </p:spPr>
        <p:txBody>
          <a:bodyPr/>
          <a:lstStyle/>
          <a:p>
            <a:pPr algn="ctr"/>
            <a:r>
              <a:rPr lang="fr-FR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DEVIS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18E09-FDF2-48C3-9FA3-1E7D2C5D1686}"/>
              </a:ext>
            </a:extLst>
          </p:cNvPr>
          <p:cNvSpPr/>
          <p:nvPr/>
        </p:nvSpPr>
        <p:spPr>
          <a:xfrm>
            <a:off x="428625" y="5303778"/>
            <a:ext cx="116157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               </a:t>
            </a:r>
            <a:endParaRPr lang="fr-FR" sz="3200" dirty="0">
              <a:latin typeface="Baskerville Old Face" panose="020206020805050203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5FAE9C-A85D-4DC3-9AD1-59BD0BA3B82E}"/>
              </a:ext>
            </a:extLst>
          </p:cNvPr>
          <p:cNvSpPr txBox="1"/>
          <p:nvPr/>
        </p:nvSpPr>
        <p:spPr>
          <a:xfrm>
            <a:off x="1231106" y="5011390"/>
            <a:ext cx="972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askerville Old Face" panose="02020602080505020303" pitchFamily="18" charset="0"/>
              </a:rPr>
              <a:t>Hébergement et prise en main du site offert la 1</a:t>
            </a:r>
            <a:r>
              <a:rPr lang="fr-FR" sz="3200" baseline="30000" dirty="0">
                <a:latin typeface="Baskerville Old Face" panose="02020602080505020303" pitchFamily="18" charset="0"/>
              </a:rPr>
              <a:t>ère</a:t>
            </a:r>
            <a:r>
              <a:rPr lang="fr-FR" sz="3200" dirty="0">
                <a:latin typeface="Baskerville Old Face" panose="02020602080505020303" pitchFamily="18" charset="0"/>
              </a:rPr>
              <a:t> année.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6485D929-AFE6-411F-B31E-E1366C14C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441149"/>
              </p:ext>
            </p:extLst>
          </p:nvPr>
        </p:nvGraphicFramePr>
        <p:xfrm>
          <a:off x="700087" y="1343028"/>
          <a:ext cx="9986962" cy="288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5174">
                  <a:extLst>
                    <a:ext uri="{9D8B030D-6E8A-4147-A177-3AD203B41FA5}">
                      <a16:colId xmlns:a16="http://schemas.microsoft.com/office/drawing/2014/main" val="925002824"/>
                    </a:ext>
                  </a:extLst>
                </a:gridCol>
                <a:gridCol w="3767764">
                  <a:extLst>
                    <a:ext uri="{9D8B030D-6E8A-4147-A177-3AD203B41FA5}">
                      <a16:colId xmlns:a16="http://schemas.microsoft.com/office/drawing/2014/main" val="1899800219"/>
                    </a:ext>
                  </a:extLst>
                </a:gridCol>
                <a:gridCol w="1462830">
                  <a:extLst>
                    <a:ext uri="{9D8B030D-6E8A-4147-A177-3AD203B41FA5}">
                      <a16:colId xmlns:a16="http://schemas.microsoft.com/office/drawing/2014/main" val="2305698636"/>
                    </a:ext>
                  </a:extLst>
                </a:gridCol>
                <a:gridCol w="3531194">
                  <a:extLst>
                    <a:ext uri="{9D8B030D-6E8A-4147-A177-3AD203B41FA5}">
                      <a16:colId xmlns:a16="http://schemas.microsoft.com/office/drawing/2014/main" val="939160670"/>
                    </a:ext>
                  </a:extLst>
                </a:gridCol>
              </a:tblGrid>
              <a:tr h="29474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Qte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Libellés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Remise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Montant HT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936030"/>
                  </a:ext>
                </a:extLst>
              </a:tr>
              <a:tr h="2949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Rédaction Cahier charges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  280</a:t>
                      </a:r>
                      <a:endParaRPr lang="fr-F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79002"/>
                  </a:ext>
                </a:extLst>
              </a:tr>
              <a:tr h="61294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04825" algn="l"/>
                        </a:tabLst>
                      </a:pPr>
                      <a:r>
                        <a:rPr lang="fr-FR" sz="1200">
                          <a:effectLst/>
                        </a:rPr>
                        <a:t>1	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Création Charte Graphique /Site 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1470</a:t>
                      </a:r>
                      <a:endParaRPr lang="fr-F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426524"/>
                  </a:ext>
                </a:extLst>
              </a:tr>
              <a:tr h="2949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Rédaction des contenus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 600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2677417"/>
                  </a:ext>
                </a:extLst>
              </a:tr>
              <a:tr h="61294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Création Mails et Hébergement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Offert</a:t>
                      </a:r>
                      <a:endParaRPr lang="fr-FR" sz="105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(150)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985513"/>
                  </a:ext>
                </a:extLst>
              </a:tr>
              <a:tr h="2949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Maintenance Site / an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400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6692860"/>
                  </a:ext>
                </a:extLst>
              </a:tr>
              <a:tr h="2949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</a:rPr>
                        <a:t>MONTANT TOTAL HT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2.750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8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1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300FD06-A502-451F-A18D-D2A62678E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-827283"/>
            <a:ext cx="9772650" cy="8387153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</a:br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</a:br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</a:br>
            <a:r>
              <a:rPr lang="fr-FR" sz="49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Besoins de l’association: </a:t>
            </a:r>
            <a:r>
              <a:rPr lang="fr-FR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</a:t>
            </a:r>
            <a:br>
              <a:rPr lang="fr-FR" sz="4000" b="1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br>
              <a:rPr lang="fr-FR" b="1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br>
              <a:rPr lang="fr-FR" b="1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br>
              <a:rPr lang="fr-FR" sz="4000" b="1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fr-FR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LOGO  -   Charte graphique</a:t>
            </a:r>
            <a:br>
              <a:rPr lang="fr-FR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</a:br>
            <a:r>
              <a:rPr lang="fr-FR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  Communiquer l’actualité du « festival »</a:t>
            </a:r>
            <a:br>
              <a:rPr lang="fr-FR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</a:br>
            <a:r>
              <a:rPr lang="fr-FR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Hébergement- nom domaine</a:t>
            </a:r>
            <a:br>
              <a:rPr lang="fr-FR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</a:br>
            <a:r>
              <a:rPr lang="fr-FR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Pré-inscriptions sur le site</a:t>
            </a:r>
            <a:br>
              <a:rPr lang="fr-FR" sz="4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</a:br>
            <a:br>
              <a:rPr lang="fr-FR" sz="265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</a:br>
            <a:br>
              <a:rPr lang="fr-FR" sz="265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</a:br>
            <a:br>
              <a:rPr lang="fr-FR" sz="265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</a:br>
            <a:br>
              <a:rPr lang="fr-FR" sz="265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</a:br>
            <a:endParaRPr lang="fr-FR" sz="2651" dirty="0">
              <a:latin typeface="Baskerville Old Face" panose="020206020805050203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DC37D1-15F7-4457-8939-75365A560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95" y="1508814"/>
            <a:ext cx="3024405" cy="14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922AE-0C22-4259-856A-8C6ED52F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Sources prises pour le graphisme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D47CB2-918A-4518-9472-F1FBBFF6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Google Image</a:t>
            </a:r>
          </a:p>
          <a:p>
            <a:pPr marL="0" indent="0" algn="ctr">
              <a:buNone/>
            </a:pPr>
            <a:r>
              <a:rPr lang="fr-FR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fr-FR" sz="36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GoogleMaps</a:t>
            </a:r>
            <a:endParaRPr lang="fr-FR" sz="3600" b="1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endParaRPr lang="fr-FR" sz="3600" b="1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fr-FR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Vidéo bandes annonces : hébergé </a:t>
            </a:r>
            <a:r>
              <a:rPr lang="fr-FR" sz="36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youtube</a:t>
            </a:r>
            <a:endParaRPr lang="fr-FR" sz="3600" b="1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fr-FR" sz="3600" b="1" dirty="0">
                <a:latin typeface="Baskerville Old Face" panose="02020602080505020303" pitchFamily="18" charset="0"/>
              </a:rPr>
              <a:t>Optimisation</a:t>
            </a:r>
          </a:p>
          <a:p>
            <a:pPr marL="0" indent="0">
              <a:buNone/>
            </a:pPr>
            <a:endParaRPr lang="fr-FR" sz="32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14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27AA2F-9CD1-4A7D-B019-DB22227CF7CF}"/>
              </a:ext>
            </a:extLst>
          </p:cNvPr>
          <p:cNvSpPr/>
          <p:nvPr/>
        </p:nvSpPr>
        <p:spPr>
          <a:xfrm>
            <a:off x="5038725" y="765582"/>
            <a:ext cx="442436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Consulter votre Site  </a:t>
            </a:r>
          </a:p>
          <a:p>
            <a: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   Vos pages Web </a:t>
            </a:r>
            <a:br>
              <a:rPr lang="fr-FR" sz="32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</a:br>
            <a:br>
              <a:rPr lang="fr-FR" sz="32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</a:br>
            <a:r>
              <a:rPr lang="fr-FR" sz="3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Tablets</a:t>
            </a:r>
            <a:b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Smartphone</a:t>
            </a:r>
            <a:b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sz="3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Ipad</a:t>
            </a:r>
            <a:b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Desktop</a:t>
            </a:r>
            <a:br>
              <a:rPr lang="fr-FR" sz="3200" dirty="0">
                <a:solidFill>
                  <a:srgbClr val="FFC000"/>
                </a:solidFill>
              </a:rPr>
            </a:br>
            <a:br>
              <a:rPr lang="fr-FR" sz="3200" dirty="0">
                <a:solidFill>
                  <a:srgbClr val="FFC000"/>
                </a:solidFill>
              </a:rPr>
            </a:br>
            <a:r>
              <a:rPr lang="fr-FR" sz="4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sera une réalité</a:t>
            </a:r>
            <a:br>
              <a:rPr lang="fr-FR" sz="3200" dirty="0"/>
            </a:b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F4290F-DEBB-4407-B1B6-DF907F94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512" y="1960318"/>
            <a:ext cx="2027976" cy="306912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33605AF-022C-4B16-99C8-338AB836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3" y="1794670"/>
            <a:ext cx="2566988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5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9F823-60AF-4C47-8804-4F7E721B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557214"/>
            <a:ext cx="9307886" cy="900112"/>
          </a:xfrm>
        </p:spPr>
        <p:txBody>
          <a:bodyPr/>
          <a:lstStyle/>
          <a:p>
            <a:pPr algn="ctr"/>
            <a:r>
              <a:rPr lang="fr-FR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Arborescence</a:t>
            </a:r>
            <a:br>
              <a:rPr lang="fr-FR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</a:br>
            <a:endParaRPr lang="fr-FR" sz="3600" b="1" dirty="0">
              <a:solidFill>
                <a:schemeClr val="accent2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4989707-661C-4A06-9E2F-40429B384B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267" y="1600201"/>
            <a:ext cx="5862638" cy="31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6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EB75B-D909-4B91-ADCE-747ACE8E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70" y="430151"/>
            <a:ext cx="9404723" cy="876359"/>
          </a:xfrm>
        </p:spPr>
        <p:txBody>
          <a:bodyPr/>
          <a:lstStyle/>
          <a:p>
            <a:pPr algn="ctr"/>
            <a:r>
              <a:rPr lang="fr-FR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Programme FILMS</a:t>
            </a:r>
            <a:br>
              <a:rPr lang="fr-F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</a:br>
            <a:r>
              <a:rPr lang="fr-F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    </a:t>
            </a:r>
            <a:br>
              <a:rPr lang="fr-F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</a:br>
            <a:endParaRPr lang="fr-FR" sz="4000" dirty="0"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15C0B1-C129-424C-89FE-A0CB5F5B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4" y="4541838"/>
            <a:ext cx="1285875" cy="19621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603874D-707B-4891-BA18-F6A1799F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302" y="4541838"/>
            <a:ext cx="1210298" cy="19621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C91326-8AB0-4330-9059-5AC9939E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729" y="4541838"/>
            <a:ext cx="1201129" cy="19621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71AC24F-2149-4425-9085-C078DE49C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479" y="1456530"/>
            <a:ext cx="2476500" cy="1819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B08B085-D633-4370-A0D3-306ADFE96D34}"/>
              </a:ext>
            </a:extLst>
          </p:cNvPr>
          <p:cNvSpPr txBox="1"/>
          <p:nvPr/>
        </p:nvSpPr>
        <p:spPr>
          <a:xfrm>
            <a:off x="4325329" y="3528724"/>
            <a:ext cx="5200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Court-métrages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232202-1245-439A-A8E2-8997AE10B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091" y="1408152"/>
            <a:ext cx="4163840" cy="19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7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7CA66-654B-43A4-B675-FCD9FDA5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2" y="630177"/>
            <a:ext cx="9404723" cy="1374919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« DONNER ENVIE »</a:t>
            </a:r>
            <a:br>
              <a:rPr lang="fr-F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</a:br>
            <a:br>
              <a:rPr lang="fr-F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</a:br>
            <a:r>
              <a:rPr lang="fr-FR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Cultures</a:t>
            </a:r>
            <a:br>
              <a:rPr lang="fr-FR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</a:br>
            <a:r>
              <a:rPr lang="fr-FR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fr-FR" sz="4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Profiter pour visiter </a:t>
            </a:r>
            <a:br>
              <a:rPr lang="fr-FR" sz="4400" b="1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br>
              <a:rPr lang="fr-FR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</a:br>
            <a:r>
              <a:rPr lang="fr-FR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Tirage au sort GRATUIT</a:t>
            </a:r>
            <a:br>
              <a:rPr lang="fr-FR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</a:br>
            <a:r>
              <a:rPr lang="fr-FR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grâce à l’inscription</a:t>
            </a:r>
            <a:br>
              <a:rPr lang="fr-FR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</a:br>
            <a:br>
              <a:rPr lang="fr-FR" dirty="0">
                <a:latin typeface="Baskerville Old Face" panose="02020602080505020303" pitchFamily="18" charset="0"/>
              </a:rPr>
            </a:br>
            <a:endParaRPr lang="fr-FR" dirty="0">
              <a:latin typeface="Baskerville Old Face" panose="02020602080505020303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83CC44-C99E-456B-AB07-50FEDD42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660" y="2803443"/>
            <a:ext cx="1371600" cy="19240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879EB62-2F21-4634-B8EB-FCA27124B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" y="1317636"/>
            <a:ext cx="2171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9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20031-AB33-4207-A1E4-0F30CCB2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4" y="730189"/>
            <a:ext cx="9826626" cy="1055749"/>
          </a:xfrm>
        </p:spPr>
        <p:txBody>
          <a:bodyPr/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ACCESSIBILITES NAVIGATEURS </a:t>
            </a:r>
            <a:r>
              <a:rPr lang="fr-FR" sz="4400" b="1" dirty="0">
                <a:latin typeface="Baskerville Old Face" panose="02020602080505020303" pitchFamily="18" charset="0"/>
              </a:rPr>
              <a:t>:</a:t>
            </a:r>
            <a:br>
              <a:rPr lang="fr-FR" sz="4400" b="1" dirty="0">
                <a:latin typeface="Baskerville Old Face" panose="02020602080505020303" pitchFamily="18" charset="0"/>
              </a:rPr>
            </a:br>
            <a:endParaRPr lang="fr-FR" sz="4400" b="1" dirty="0">
              <a:solidFill>
                <a:schemeClr val="accent2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D6A37-2E59-4323-881A-18955ABA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Google CHROME</a:t>
            </a:r>
          </a:p>
          <a:p>
            <a:pPr marL="0" indent="0" algn="ctr">
              <a:buNone/>
            </a:pPr>
            <a:r>
              <a:rPr lang="fr-FR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MOZILLA FIREFOX</a:t>
            </a:r>
          </a:p>
          <a:p>
            <a:pPr marL="0" indent="0" algn="ctr">
              <a:buNone/>
            </a:pPr>
            <a:r>
              <a:rPr lang="fr-FR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EDGE</a:t>
            </a:r>
          </a:p>
          <a:p>
            <a:pPr marL="0" indent="0" algn="ctr">
              <a:buNone/>
            </a:pPr>
            <a:r>
              <a:rPr lang="fr-FR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OPERA</a:t>
            </a:r>
          </a:p>
          <a:p>
            <a:pPr marL="0" indent="0" algn="ctr">
              <a:buNone/>
            </a:pPr>
            <a:r>
              <a:rPr lang="fr-FR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70678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38A7B-CDB1-48AB-A3D8-4C786654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40" y="1200989"/>
            <a:ext cx="7835359" cy="433061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		Proposition nom domaine</a:t>
            </a:r>
            <a:br>
              <a:rPr lang="fr-FR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</a:br>
            <a:br>
              <a:rPr lang="fr-FR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</a:br>
            <a:r>
              <a:rPr lang="fr-FR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		</a:t>
            </a:r>
            <a:r>
              <a:rPr lang="fr-FR" sz="36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Facilité pour tous à retenir</a:t>
            </a:r>
            <a:br>
              <a:rPr lang="fr-FR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</a:br>
            <a:br>
              <a:rPr lang="fr-FR" sz="36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</a:br>
            <a:r>
              <a:rPr lang="fr-FR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	*	</a:t>
            </a:r>
            <a:r>
              <a:rPr lang="fr-FR" sz="36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lefestivalenpleinair75.org </a:t>
            </a:r>
            <a:r>
              <a:rPr lang="fr-FR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*</a:t>
            </a:r>
            <a:br>
              <a:rPr lang="fr-FR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</a:br>
            <a:r>
              <a:rPr lang="fr-FR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    Adresses mails à proposer</a:t>
            </a:r>
            <a:br>
              <a:rPr lang="fr-FR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</a:br>
            <a:endParaRPr lang="fr-FR" sz="3600" b="1" u="sng" dirty="0">
              <a:solidFill>
                <a:schemeClr val="accent3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931EEE-2FDA-457F-97F8-BBF4A4BC369A}"/>
              </a:ext>
            </a:extLst>
          </p:cNvPr>
          <p:cNvSpPr txBox="1"/>
          <p:nvPr/>
        </p:nvSpPr>
        <p:spPr>
          <a:xfrm>
            <a:off x="1051902" y="6732588"/>
            <a:ext cx="10088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2" tooltip="https://soundlandscapes.wordpress.com/category/paris-sounds/parks-paris-sounds/parc-monceau/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3" tooltip="https://creativecommons.org/licenses/by-nc/3.0/"/>
              </a:rPr>
              <a:t>CC BY-NC</a:t>
            </a:r>
            <a:endParaRPr lang="fr-FR" sz="900"/>
          </a:p>
        </p:txBody>
      </p:sp>
    </p:spTree>
    <p:extLst>
      <p:ext uri="{BB962C8B-B14F-4D97-AF65-F5344CB8AC3E}">
        <p14:creationId xmlns:p14="http://schemas.microsoft.com/office/powerpoint/2010/main" val="1592288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1807</TotalTime>
  <Words>268</Words>
  <Application>Microsoft Office PowerPoint</Application>
  <PresentationFormat>Personnalisé</PresentationFormat>
  <Paragraphs>67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Baskerville Old Face</vt:lpstr>
      <vt:lpstr>Calibri</vt:lpstr>
      <vt:lpstr>Century Gothic</vt:lpstr>
      <vt:lpstr>Wingdings 3</vt:lpstr>
      <vt:lpstr>Ion</vt:lpstr>
      <vt:lpstr>Présentation PowerPoint</vt:lpstr>
      <vt:lpstr>   Besoins de l’association:       LOGO  -   Charte graphique    Communiquer l’actualité du « festival » Hébergement- nom domaine Pré-inscriptions sur le site     </vt:lpstr>
      <vt:lpstr>Sources prises pour le graphisme</vt:lpstr>
      <vt:lpstr>Présentation PowerPoint</vt:lpstr>
      <vt:lpstr>Arborescence </vt:lpstr>
      <vt:lpstr>Programme FILMS       </vt:lpstr>
      <vt:lpstr> « DONNER ENVIE »   Cultures  Profiter pour visiter   Tirage au sort GRATUIT grâce à l’inscription  </vt:lpstr>
      <vt:lpstr>ACCESSIBILITES NAVIGATEURS : </vt:lpstr>
      <vt:lpstr>  Proposition nom domaine    Facilité pour tous à retenir   * lefestivalenpleinair75.org *      Adresses mails à proposer </vt:lpstr>
      <vt:lpstr>Présentation PowerPoint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FESTIVALS DES FILMS EN PLEIN AIR</dc:title>
  <dc:creator>Pascaline</dc:creator>
  <cp:lastModifiedBy>Pascaline</cp:lastModifiedBy>
  <cp:revision>112</cp:revision>
  <dcterms:created xsi:type="dcterms:W3CDTF">2020-01-17T13:37:46Z</dcterms:created>
  <dcterms:modified xsi:type="dcterms:W3CDTF">2020-03-06T13:22:18Z</dcterms:modified>
</cp:coreProperties>
</file>