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14.jpeg" ContentType="image/jpeg"/>
  <Override PartName="/ppt/media/image2.emf" ContentType="image/x-emf"/>
  <Override PartName="/ppt/media/image5.png" ContentType="image/png"/>
  <Override PartName="/ppt/media/image13.jpeg" ContentType="image/jpeg"/>
  <Override PartName="/ppt/media/image3.jpeg" ContentType="image/jpeg"/>
  <Override PartName="/ppt/media/image4.jpeg" ContentType="image/jpeg"/>
  <Override PartName="/ppt/media/image10.png" ContentType="image/png"/>
  <Override PartName="/ppt/media/image6.jpeg" ContentType="image/jpeg"/>
  <Override PartName="/ppt/media/image11.jpeg" ContentType="image/jpeg"/>
  <Override PartName="/ppt/media/image7.jpeg" ContentType="image/jpeg"/>
  <Override PartName="/ppt/media/image9.jpeg" ContentType="image/jpeg"/>
  <Override PartName="/ppt/media/image12.jpeg" ContentType="image/jpeg"/>
  <Override PartName="/ppt/media/image8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5A474D-CF73-432E-BD09-D442BF3DF66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3B776C-84D1-4123-9028-FBD6ACE921F0}">
      <dgm:prSet/>
      <dgm:spPr/>
      <dgm:t>
        <a:bodyPr/>
        <a:lstStyle/>
        <a:p>
          <a:r>
            <a:rPr lang="cs-CZ"/>
            <a:t>Nesdělujte žádné informace neznámým osobám</a:t>
          </a:r>
          <a:endParaRPr lang="en-US"/>
        </a:p>
      </dgm:t>
    </dgm:pt>
    <dgm:pt modelId="{66FC38BF-A167-4EE0-9A04-DF54FE1A2E59}" type="parTrans" cxnId="{F409523E-6B12-4ADF-A705-FB6F790974FF}">
      <dgm:prSet/>
      <dgm:spPr/>
      <dgm:t>
        <a:bodyPr/>
        <a:lstStyle/>
        <a:p>
          <a:endParaRPr lang="en-US"/>
        </a:p>
      </dgm:t>
    </dgm:pt>
    <dgm:pt modelId="{8F0B103F-BBA7-43C4-8B1F-799E6A1551C1}" type="sibTrans" cxnId="{F409523E-6B12-4ADF-A705-FB6F790974FF}">
      <dgm:prSet/>
      <dgm:spPr/>
      <dgm:t>
        <a:bodyPr/>
        <a:lstStyle/>
        <a:p>
          <a:endParaRPr lang="en-US"/>
        </a:p>
      </dgm:t>
    </dgm:pt>
    <dgm:pt modelId="{DA236BC1-1BA0-4182-9569-5B861AF5B417}">
      <dgm:prSet/>
      <dgm:spPr/>
      <dgm:t>
        <a:bodyPr/>
        <a:lstStyle/>
        <a:p>
          <a:r>
            <a:rPr lang="cs-CZ"/>
            <a:t>Vypínejte si NFC na telefonu</a:t>
          </a:r>
          <a:endParaRPr lang="en-US"/>
        </a:p>
      </dgm:t>
    </dgm:pt>
    <dgm:pt modelId="{64E6AC63-1849-46D2-8509-4431BA9E1F59}" type="parTrans" cxnId="{447F9F90-5779-4C03-889C-7AB9504FF66F}">
      <dgm:prSet/>
      <dgm:spPr/>
      <dgm:t>
        <a:bodyPr/>
        <a:lstStyle/>
        <a:p>
          <a:endParaRPr lang="en-US"/>
        </a:p>
      </dgm:t>
    </dgm:pt>
    <dgm:pt modelId="{CE0D9781-49A6-451C-86CC-9952B1367A57}" type="sibTrans" cxnId="{447F9F90-5779-4C03-889C-7AB9504FF66F}">
      <dgm:prSet/>
      <dgm:spPr/>
      <dgm:t>
        <a:bodyPr/>
        <a:lstStyle/>
        <a:p>
          <a:endParaRPr lang="en-US"/>
        </a:p>
      </dgm:t>
    </dgm:pt>
    <dgm:pt modelId="{3B6B5D10-2C66-46BC-AAAA-D85E10C22056}">
      <dgm:prSet/>
      <dgm:spPr/>
      <dgm:t>
        <a:bodyPr/>
        <a:lstStyle/>
        <a:p>
          <a:r>
            <a:rPr lang="cs-CZ"/>
            <a:t>Hlídejte si kartu</a:t>
          </a:r>
          <a:endParaRPr lang="en-US"/>
        </a:p>
      </dgm:t>
    </dgm:pt>
    <dgm:pt modelId="{A028CEC6-4DF2-4AAA-B863-F48B2546A465}" type="parTrans" cxnId="{1BE453B7-5065-48BB-BA0D-96CE6735250D}">
      <dgm:prSet/>
      <dgm:spPr/>
      <dgm:t>
        <a:bodyPr/>
        <a:lstStyle/>
        <a:p>
          <a:endParaRPr lang="en-US"/>
        </a:p>
      </dgm:t>
    </dgm:pt>
    <dgm:pt modelId="{EF831952-E26F-4E7E-8F0E-C63FC402EF6E}" type="sibTrans" cxnId="{1BE453B7-5065-48BB-BA0D-96CE6735250D}">
      <dgm:prSet/>
      <dgm:spPr/>
      <dgm:t>
        <a:bodyPr/>
        <a:lstStyle/>
        <a:p>
          <a:endParaRPr lang="en-US"/>
        </a:p>
      </dgm:t>
    </dgm:pt>
    <dgm:pt modelId="{473C933B-F947-4ED8-AA68-14F63D4C3D7F}" type="pres">
      <dgm:prSet presAssocID="{A45A474D-CF73-432E-BD09-D442BF3DF6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F88321-E073-4A1E-A071-04F2E2756AA4}" type="pres">
      <dgm:prSet presAssocID="{703B776C-84D1-4123-9028-FBD6ACE921F0}" presName="hierRoot1" presStyleCnt="0"/>
      <dgm:spPr/>
    </dgm:pt>
    <dgm:pt modelId="{DA36D8E5-BAFD-402E-95E4-7379B56492E9}" type="pres">
      <dgm:prSet presAssocID="{703B776C-84D1-4123-9028-FBD6ACE921F0}" presName="composite" presStyleCnt="0"/>
      <dgm:spPr/>
    </dgm:pt>
    <dgm:pt modelId="{FAEA45F8-4BBB-42E7-9828-9933B191094F}" type="pres">
      <dgm:prSet presAssocID="{703B776C-84D1-4123-9028-FBD6ACE921F0}" presName="background" presStyleLbl="node0" presStyleIdx="0" presStyleCnt="3"/>
      <dgm:spPr/>
    </dgm:pt>
    <dgm:pt modelId="{B99EFB2F-ACB2-4842-A706-41E3EFB0B93F}" type="pres">
      <dgm:prSet presAssocID="{703B776C-84D1-4123-9028-FBD6ACE921F0}" presName="text" presStyleLbl="fgAcc0" presStyleIdx="0" presStyleCnt="3">
        <dgm:presLayoutVars>
          <dgm:chPref val="3"/>
        </dgm:presLayoutVars>
      </dgm:prSet>
      <dgm:spPr/>
    </dgm:pt>
    <dgm:pt modelId="{C6D632A0-4B6C-4ED2-A7A2-480D60ABD3D4}" type="pres">
      <dgm:prSet presAssocID="{703B776C-84D1-4123-9028-FBD6ACE921F0}" presName="hierChild2" presStyleCnt="0"/>
      <dgm:spPr/>
    </dgm:pt>
    <dgm:pt modelId="{CC12D03C-9449-47B4-8ABD-F892CE95A02D}" type="pres">
      <dgm:prSet presAssocID="{DA236BC1-1BA0-4182-9569-5B861AF5B417}" presName="hierRoot1" presStyleCnt="0"/>
      <dgm:spPr/>
    </dgm:pt>
    <dgm:pt modelId="{A08C3B83-6BC6-40DC-BCFF-30FBDC1CD1A2}" type="pres">
      <dgm:prSet presAssocID="{DA236BC1-1BA0-4182-9569-5B861AF5B417}" presName="composite" presStyleCnt="0"/>
      <dgm:spPr/>
    </dgm:pt>
    <dgm:pt modelId="{85DAD222-5208-4A0A-9743-71F338CE96B3}" type="pres">
      <dgm:prSet presAssocID="{DA236BC1-1BA0-4182-9569-5B861AF5B417}" presName="background" presStyleLbl="node0" presStyleIdx="1" presStyleCnt="3"/>
      <dgm:spPr/>
    </dgm:pt>
    <dgm:pt modelId="{4CF4AAEB-4CAC-463D-B93F-00D5B4DD5A69}" type="pres">
      <dgm:prSet presAssocID="{DA236BC1-1BA0-4182-9569-5B861AF5B417}" presName="text" presStyleLbl="fgAcc0" presStyleIdx="1" presStyleCnt="3">
        <dgm:presLayoutVars>
          <dgm:chPref val="3"/>
        </dgm:presLayoutVars>
      </dgm:prSet>
      <dgm:spPr/>
    </dgm:pt>
    <dgm:pt modelId="{0818C047-6D87-402E-B0A8-01E2ED28D3A0}" type="pres">
      <dgm:prSet presAssocID="{DA236BC1-1BA0-4182-9569-5B861AF5B417}" presName="hierChild2" presStyleCnt="0"/>
      <dgm:spPr/>
    </dgm:pt>
    <dgm:pt modelId="{EB475865-D4CD-4753-9989-DF9E49EB2DDC}" type="pres">
      <dgm:prSet presAssocID="{3B6B5D10-2C66-46BC-AAAA-D85E10C22056}" presName="hierRoot1" presStyleCnt="0"/>
      <dgm:spPr/>
    </dgm:pt>
    <dgm:pt modelId="{EAAF3A80-8791-486D-B44C-1C60B196FC1B}" type="pres">
      <dgm:prSet presAssocID="{3B6B5D10-2C66-46BC-AAAA-D85E10C22056}" presName="composite" presStyleCnt="0"/>
      <dgm:spPr/>
    </dgm:pt>
    <dgm:pt modelId="{19AF9C0B-FD6E-4A9C-A1FB-E9E10777D44B}" type="pres">
      <dgm:prSet presAssocID="{3B6B5D10-2C66-46BC-AAAA-D85E10C22056}" presName="background" presStyleLbl="node0" presStyleIdx="2" presStyleCnt="3"/>
      <dgm:spPr/>
    </dgm:pt>
    <dgm:pt modelId="{14CDB7FF-FA3B-4337-8A43-1B489087AE13}" type="pres">
      <dgm:prSet presAssocID="{3B6B5D10-2C66-46BC-AAAA-D85E10C22056}" presName="text" presStyleLbl="fgAcc0" presStyleIdx="2" presStyleCnt="3">
        <dgm:presLayoutVars>
          <dgm:chPref val="3"/>
        </dgm:presLayoutVars>
      </dgm:prSet>
      <dgm:spPr/>
    </dgm:pt>
    <dgm:pt modelId="{6AACBED1-437D-4530-B616-E7273EC44A2E}" type="pres">
      <dgm:prSet presAssocID="{3B6B5D10-2C66-46BC-AAAA-D85E10C22056}" presName="hierChild2" presStyleCnt="0"/>
      <dgm:spPr/>
    </dgm:pt>
  </dgm:ptLst>
  <dgm:cxnLst>
    <dgm:cxn modelId="{946F2427-26C7-4F30-A223-F9E7D3DA3F1F}" type="presOf" srcId="{A45A474D-CF73-432E-BD09-D442BF3DF661}" destId="{473C933B-F947-4ED8-AA68-14F63D4C3D7F}" srcOrd="0" destOrd="0" presId="urn:microsoft.com/office/officeart/2005/8/layout/hierarchy1"/>
    <dgm:cxn modelId="{F409523E-6B12-4ADF-A705-FB6F790974FF}" srcId="{A45A474D-CF73-432E-BD09-D442BF3DF661}" destId="{703B776C-84D1-4123-9028-FBD6ACE921F0}" srcOrd="0" destOrd="0" parTransId="{66FC38BF-A167-4EE0-9A04-DF54FE1A2E59}" sibTransId="{8F0B103F-BBA7-43C4-8B1F-799E6A1551C1}"/>
    <dgm:cxn modelId="{25AC976B-D803-4EB5-B289-C1141123ECF2}" type="presOf" srcId="{DA236BC1-1BA0-4182-9569-5B861AF5B417}" destId="{4CF4AAEB-4CAC-463D-B93F-00D5B4DD5A69}" srcOrd="0" destOrd="0" presId="urn:microsoft.com/office/officeart/2005/8/layout/hierarchy1"/>
    <dgm:cxn modelId="{447F9F90-5779-4C03-889C-7AB9504FF66F}" srcId="{A45A474D-CF73-432E-BD09-D442BF3DF661}" destId="{DA236BC1-1BA0-4182-9569-5B861AF5B417}" srcOrd="1" destOrd="0" parTransId="{64E6AC63-1849-46D2-8509-4431BA9E1F59}" sibTransId="{CE0D9781-49A6-451C-86CC-9952B1367A57}"/>
    <dgm:cxn modelId="{DA7F5A99-8B9E-40F6-9262-6AEDA16298A9}" type="presOf" srcId="{703B776C-84D1-4123-9028-FBD6ACE921F0}" destId="{B99EFB2F-ACB2-4842-A706-41E3EFB0B93F}" srcOrd="0" destOrd="0" presId="urn:microsoft.com/office/officeart/2005/8/layout/hierarchy1"/>
    <dgm:cxn modelId="{1BE453B7-5065-48BB-BA0D-96CE6735250D}" srcId="{A45A474D-CF73-432E-BD09-D442BF3DF661}" destId="{3B6B5D10-2C66-46BC-AAAA-D85E10C22056}" srcOrd="2" destOrd="0" parTransId="{A028CEC6-4DF2-4AAA-B863-F48B2546A465}" sibTransId="{EF831952-E26F-4E7E-8F0E-C63FC402EF6E}"/>
    <dgm:cxn modelId="{DF7188EB-669E-4209-93AE-A164E9C2C946}" type="presOf" srcId="{3B6B5D10-2C66-46BC-AAAA-D85E10C22056}" destId="{14CDB7FF-FA3B-4337-8A43-1B489087AE13}" srcOrd="0" destOrd="0" presId="urn:microsoft.com/office/officeart/2005/8/layout/hierarchy1"/>
    <dgm:cxn modelId="{8FA5F61E-2D74-486C-ADCC-7820A4455A80}" type="presParOf" srcId="{473C933B-F947-4ED8-AA68-14F63D4C3D7F}" destId="{75F88321-E073-4A1E-A071-04F2E2756AA4}" srcOrd="0" destOrd="0" presId="urn:microsoft.com/office/officeart/2005/8/layout/hierarchy1"/>
    <dgm:cxn modelId="{592136DD-06B6-45A2-98BB-D3FC5A9D3008}" type="presParOf" srcId="{75F88321-E073-4A1E-A071-04F2E2756AA4}" destId="{DA36D8E5-BAFD-402E-95E4-7379B56492E9}" srcOrd="0" destOrd="0" presId="urn:microsoft.com/office/officeart/2005/8/layout/hierarchy1"/>
    <dgm:cxn modelId="{16DB3826-4FF1-4416-B952-306BFD0C4FBC}" type="presParOf" srcId="{DA36D8E5-BAFD-402E-95E4-7379B56492E9}" destId="{FAEA45F8-4BBB-42E7-9828-9933B191094F}" srcOrd="0" destOrd="0" presId="urn:microsoft.com/office/officeart/2005/8/layout/hierarchy1"/>
    <dgm:cxn modelId="{2C013DE4-EF4A-4095-85F3-F9A4304CE209}" type="presParOf" srcId="{DA36D8E5-BAFD-402E-95E4-7379B56492E9}" destId="{B99EFB2F-ACB2-4842-A706-41E3EFB0B93F}" srcOrd="1" destOrd="0" presId="urn:microsoft.com/office/officeart/2005/8/layout/hierarchy1"/>
    <dgm:cxn modelId="{7E567EF6-1167-49EA-8549-2EEFB2D2D8B0}" type="presParOf" srcId="{75F88321-E073-4A1E-A071-04F2E2756AA4}" destId="{C6D632A0-4B6C-4ED2-A7A2-480D60ABD3D4}" srcOrd="1" destOrd="0" presId="urn:microsoft.com/office/officeart/2005/8/layout/hierarchy1"/>
    <dgm:cxn modelId="{C6F2D1A0-7C1E-4088-A666-9A80516F4526}" type="presParOf" srcId="{473C933B-F947-4ED8-AA68-14F63D4C3D7F}" destId="{CC12D03C-9449-47B4-8ABD-F892CE95A02D}" srcOrd="1" destOrd="0" presId="urn:microsoft.com/office/officeart/2005/8/layout/hierarchy1"/>
    <dgm:cxn modelId="{1EAD7C19-8E62-4591-8F84-876255195234}" type="presParOf" srcId="{CC12D03C-9449-47B4-8ABD-F892CE95A02D}" destId="{A08C3B83-6BC6-40DC-BCFF-30FBDC1CD1A2}" srcOrd="0" destOrd="0" presId="urn:microsoft.com/office/officeart/2005/8/layout/hierarchy1"/>
    <dgm:cxn modelId="{C422C625-4B20-423B-9189-DBB54790B223}" type="presParOf" srcId="{A08C3B83-6BC6-40DC-BCFF-30FBDC1CD1A2}" destId="{85DAD222-5208-4A0A-9743-71F338CE96B3}" srcOrd="0" destOrd="0" presId="urn:microsoft.com/office/officeart/2005/8/layout/hierarchy1"/>
    <dgm:cxn modelId="{47ADB533-9CFC-4A82-965F-54383F3770EB}" type="presParOf" srcId="{A08C3B83-6BC6-40DC-BCFF-30FBDC1CD1A2}" destId="{4CF4AAEB-4CAC-463D-B93F-00D5B4DD5A69}" srcOrd="1" destOrd="0" presId="urn:microsoft.com/office/officeart/2005/8/layout/hierarchy1"/>
    <dgm:cxn modelId="{DEAC08D1-A83B-4E72-8B67-BE574F9560AB}" type="presParOf" srcId="{CC12D03C-9449-47B4-8ABD-F892CE95A02D}" destId="{0818C047-6D87-402E-B0A8-01E2ED28D3A0}" srcOrd="1" destOrd="0" presId="urn:microsoft.com/office/officeart/2005/8/layout/hierarchy1"/>
    <dgm:cxn modelId="{5D30DBAC-D283-433D-9E9E-1204FDA5E269}" type="presParOf" srcId="{473C933B-F947-4ED8-AA68-14F63D4C3D7F}" destId="{EB475865-D4CD-4753-9989-DF9E49EB2DDC}" srcOrd="2" destOrd="0" presId="urn:microsoft.com/office/officeart/2005/8/layout/hierarchy1"/>
    <dgm:cxn modelId="{9EE895B8-450A-4219-9703-F1EAC7CC0D06}" type="presParOf" srcId="{EB475865-D4CD-4753-9989-DF9E49EB2DDC}" destId="{EAAF3A80-8791-486D-B44C-1C60B196FC1B}" srcOrd="0" destOrd="0" presId="urn:microsoft.com/office/officeart/2005/8/layout/hierarchy1"/>
    <dgm:cxn modelId="{BC33B084-BAA6-490A-8123-F9ABF91CCD59}" type="presParOf" srcId="{EAAF3A80-8791-486D-B44C-1C60B196FC1B}" destId="{19AF9C0B-FD6E-4A9C-A1FB-E9E10777D44B}" srcOrd="0" destOrd="0" presId="urn:microsoft.com/office/officeart/2005/8/layout/hierarchy1"/>
    <dgm:cxn modelId="{5AEE90A4-E55D-4354-B643-0B43A222856E}" type="presParOf" srcId="{EAAF3A80-8791-486D-B44C-1C60B196FC1B}" destId="{14CDB7FF-FA3B-4337-8A43-1B489087AE13}" srcOrd="1" destOrd="0" presId="urn:microsoft.com/office/officeart/2005/8/layout/hierarchy1"/>
    <dgm:cxn modelId="{9767F165-0DDF-4A99-86D9-C9206A6984E7}" type="presParOf" srcId="{EB475865-D4CD-4753-9989-DF9E49EB2DDC}" destId="{6AACBED1-437D-4530-B616-E7273EC44A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A45F8-4BBB-42E7-9828-9933B191094F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EFB2F-ACB2-4842-A706-41E3EFB0B93F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Nesdělujte žádné informace neznámým osobám</a:t>
          </a:r>
          <a:endParaRPr lang="en-US" sz="2600" kern="1200"/>
        </a:p>
      </dsp:txBody>
      <dsp:txXfrm>
        <a:off x="366939" y="1196774"/>
        <a:ext cx="2723696" cy="1691139"/>
      </dsp:txXfrm>
    </dsp:sp>
    <dsp:sp modelId="{85DAD222-5208-4A0A-9743-71F338CE96B3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4AAEB-4CAC-463D-B93F-00D5B4DD5A69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Vypínejte si NFC na telefonu</a:t>
          </a:r>
          <a:endParaRPr lang="en-US" sz="2600" kern="1200"/>
        </a:p>
      </dsp:txBody>
      <dsp:txXfrm>
        <a:off x="3824513" y="1196774"/>
        <a:ext cx="2723696" cy="1691139"/>
      </dsp:txXfrm>
    </dsp:sp>
    <dsp:sp modelId="{19AF9C0B-FD6E-4A9C-A1FB-E9E10777D44B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DB7FF-FA3B-4337-8A43-1B489087AE13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Hlídejte si kartu</a:t>
          </a:r>
          <a:endParaRPr lang="en-US" sz="2600" kern="1200"/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508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aa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1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8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3307FDC-7BE2-4DA5-898E-10E01D51851A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84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85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86" name="Rectangle 7"/>
          <p:cNvSpPr/>
          <p:nvPr/>
        </p:nvSpPr>
        <p:spPr>
          <a:xfrm>
            <a:off x="0" y="0"/>
            <a:ext cx="40503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4039920" y="0"/>
            <a:ext cx="637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2926080"/>
            <a:ext cx="3200040" cy="33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15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 idx="28"/>
          </p:nvPr>
        </p:nvSpPr>
        <p:spPr>
          <a:xfrm>
            <a:off x="465480" y="6459840"/>
            <a:ext cx="2618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29"/>
          </p:nvPr>
        </p:nvSpPr>
        <p:spPr>
          <a:xfrm>
            <a:off x="4800600" y="6459840"/>
            <a:ext cx="4647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30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chemeClr val="dk2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D0F8390-5EE9-4771-BDD4-54220C527145}" type="slidenum">
              <a:rPr b="0" lang="en-US" sz="1050" strike="noStrike" u="none">
                <a:solidFill>
                  <a:schemeClr val="dk2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95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96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97" name="Rectangle 7"/>
          <p:cNvSpPr/>
          <p:nvPr/>
        </p:nvSpPr>
        <p:spPr>
          <a:xfrm>
            <a:off x="0" y="4952880"/>
            <a:ext cx="12188520" cy="190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98" name="Rectangle 8"/>
          <p:cNvSpPr/>
          <p:nvPr/>
        </p:nvSpPr>
        <p:spPr>
          <a:xfrm>
            <a:off x="0" y="491508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txBody>
          <a:bodyPr lIns="457200" rIns="90000" tIns="4572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cs-CZ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cs-CZ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cs-CZ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cs-CZ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cs-CZ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cs-CZ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cs-CZ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097280" y="5906880"/>
            <a:ext cx="10112760" cy="5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t">
            <a:normAutofit/>
          </a:bodyPr>
          <a:p>
            <a:pPr indent="0" defTabSz="914400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15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3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3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3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031305F-CC27-48BB-AD50-72685F3DE3C8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13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B78394F-372C-49DE-B702-90F2DCE932E6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20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21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22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23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724960" y="414720"/>
            <a:ext cx="2628720" cy="575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414720"/>
            <a:ext cx="7733880" cy="57571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7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8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9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80AE6E3-F739-48D7-BF78-DDB63044DE3D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508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30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aa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cxnSp>
        <p:nvCxnSpPr>
          <p:cNvPr id="31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4468E3E-75F3-4CED-912D-746F7053F363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38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39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40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41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1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8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chemeClr val="dk2"/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cs-CZ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3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14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15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181A21-39A1-40EF-809D-06D935C8C6C6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cxnSp>
        <p:nvCxnSpPr>
          <p:cNvPr id="47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50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74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16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17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18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4B9A11-778F-4F59-A9E2-010E1C3C5DAD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58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59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740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dk2"/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7400" cy="33778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740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dk2"/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7400" cy="33778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19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ftr" idx="20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7" name="PlaceHolder 8"/>
          <p:cNvSpPr>
            <a:spLocks noGrp="1"/>
          </p:cNvSpPr>
          <p:nvPr>
            <p:ph type="sldNum" idx="21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873A4CA-A51A-40DF-8BDD-DB4B79BE97E8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69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70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dt" idx="22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ftr" idx="23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24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FD63F5-5847-4B62-977C-A5EE61D5010D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76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77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78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79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dt" idx="25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ftr" idx="26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27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D15456-656D-4102-95F1-4EF080E5A992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2.emf"/><Relationship Id="rId7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2.emf"/><Relationship Id="rId5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image" Target="../media/image2.emf"/><Relationship Id="rId7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cs-CZ" sz="8000" spc="-51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  <a:ea typeface="Calibri Light"/>
              </a:rPr>
              <a:t>Bezkontaktní platba</a:t>
            </a:r>
            <a:endParaRPr b="0" lang="cs-CZ" sz="8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cs-CZ" sz="4000" spc="201" strike="noStrike" u="none" cap="all">
                <a:solidFill>
                  <a:schemeClr val="dk2"/>
                </a:solidFill>
                <a:effectLst/>
                <a:uFillTx/>
                <a:latin typeface="Calibri Light"/>
                <a:ea typeface="Calibri Light"/>
              </a:rPr>
              <a:t>Matěj kořalka a Jarolím Lukáš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029200" y="60048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cs-CZ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  <a:ea typeface="Calibri Light"/>
              </a:rPr>
              <a:t>Formy bezkontaktní platby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Plastová karta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Mobilní aplikace (NFC)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34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ourier New"/>
              <a:buChar char="o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Chytré hodinky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QR Kód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110" name="Obrázek 3" descr="Platba mobilem"/>
          <p:cNvPicPr/>
          <p:nvPr/>
        </p:nvPicPr>
        <p:blipFill>
          <a:blip r:embed="rId1"/>
          <a:stretch/>
        </p:blipFill>
        <p:spPr>
          <a:xfrm>
            <a:off x="6130080" y="3432240"/>
            <a:ext cx="5406120" cy="271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5257800" y="-114300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cs-CZ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  <a:ea typeface="Calibri Light"/>
              </a:rPr>
              <a:t>Bezkontaktní platba – Co to je?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4548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Je to platba, při které není nutná fyzická hotovost - peníze přechází digitálně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Pro provedení je nutný účet u banky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114" name="Obrázek 3" descr="Více než 31.800 stock ilustrací, vektorové grafiky bez autorských poplatků  a klipartů na téma Bezkontaktní Platba - iStock"/>
          <p:cNvPicPr/>
          <p:nvPr/>
        </p:nvPicPr>
        <p:blipFill>
          <a:blip r:embed="rId1"/>
          <a:stretch/>
        </p:blipFill>
        <p:spPr>
          <a:xfrm>
            <a:off x="8025840" y="1842120"/>
            <a:ext cx="2970720" cy="2196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" name="Obrázek 4" descr="Brand guidelines | Google Pay API | Google for Developers"/>
          <p:cNvPicPr/>
          <p:nvPr/>
        </p:nvPicPr>
        <p:blipFill>
          <a:blip r:embed="rId2"/>
          <a:stretch/>
        </p:blipFill>
        <p:spPr>
          <a:xfrm>
            <a:off x="4473720" y="4483800"/>
            <a:ext cx="2742840" cy="1458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6" name="Obrázek 6" descr="Marketing Guidelines - Apple Pay - Apple Developer"/>
          <p:cNvPicPr/>
          <p:nvPr/>
        </p:nvPicPr>
        <p:blipFill>
          <a:blip r:embed="rId3"/>
          <a:stretch/>
        </p:blipFill>
        <p:spPr>
          <a:xfrm>
            <a:off x="8790840" y="286560"/>
            <a:ext cx="2742840" cy="1369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7" name="Obrázek 7" descr="VISA Logo and symbol, meaning, history, PNG, brand"/>
          <p:cNvPicPr/>
          <p:nvPr/>
        </p:nvPicPr>
        <p:blipFill>
          <a:blip r:embed="rId4"/>
          <a:stretch/>
        </p:blipFill>
        <p:spPr>
          <a:xfrm>
            <a:off x="875880" y="4494240"/>
            <a:ext cx="2742840" cy="1542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8" name="Obrázek 9" descr="MasterCard&quot; Icon - Download for free – Iconduck"/>
          <p:cNvPicPr/>
          <p:nvPr/>
        </p:nvPicPr>
        <p:blipFill>
          <a:blip r:embed="rId5"/>
          <a:stretch/>
        </p:blipFill>
        <p:spPr>
          <a:xfrm>
            <a:off x="8252280" y="4152600"/>
            <a:ext cx="2742840" cy="2121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6"/>
          <a:stretch/>
        </p:blipFill>
        <p:spPr>
          <a:xfrm>
            <a:off x="5257800" y="-114300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 useBgFill="1">
        <p:nvSpPr>
          <p:cNvPr id="12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181480" y="635040"/>
            <a:ext cx="636768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cs-CZ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  <a:ea typeface="Calibri Light"/>
              </a:rPr>
              <a:t>Platební karta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23" name="Picture 4" descr="Zásobník bankovních karet"/>
          <p:cNvPicPr/>
          <p:nvPr/>
        </p:nvPicPr>
        <p:blipFill>
          <a:blip r:embed="rId1"/>
          <a:srcRect l="51859" t="0" r="2825" b="6"/>
          <a:stretch/>
        </p:blipFill>
        <p:spPr>
          <a:xfrm>
            <a:off x="0" y="-12240"/>
            <a:ext cx="4654080" cy="686988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24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287320" y="2085480"/>
            <a:ext cx="6171120" cy="360"/>
          </a:xfrm>
          <a:prstGeom prst="straightConnector1">
            <a:avLst/>
          </a:prstGeom>
          <a:ln w="6350">
            <a:solidFill>
              <a:schemeClr val="dk1">
                <a:lumMod val="50000"/>
                <a:lumOff val="50000"/>
                <a:alpha val="90000"/>
              </a:schemeClr>
            </a:solidFill>
            <a:round/>
          </a:ln>
        </p:spPr>
      </p:cxn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181480" y="2198880"/>
            <a:ext cx="6367680" cy="36698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Plastová karta na placení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Debetní nebo kreditní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Karta se musí aktivovat buď vsunutím do terminálu nebo do bankomatu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257800" y="-114300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cs-CZ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  <a:ea typeface="Calibri Light"/>
              </a:rPr>
              <a:t>Mobilní aplikace (NFC)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Mobilní bankovnictví a Platební aplikace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34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ourier New"/>
              <a:buChar char="o"/>
            </a:pPr>
            <a:r>
              <a:rPr b="0" lang="cs-CZ" sz="3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Peněženka Google, Apple Pay, PayPal</a:t>
            </a:r>
            <a:endParaRPr b="0" lang="cs-CZ" sz="3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Je potřeba mít NFC na telefonu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Možnost použít i chytré hodinky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129" name="Obrázek 3" descr="NFC logo"/>
          <p:cNvPicPr/>
          <p:nvPr/>
        </p:nvPicPr>
        <p:blipFill>
          <a:blip r:embed="rId1"/>
          <a:stretch/>
        </p:blipFill>
        <p:spPr>
          <a:xfrm>
            <a:off x="6739560" y="965520"/>
            <a:ext cx="768960" cy="74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0" name="Obrázek 4" descr="Google Pay logo, icon. 25732722 Vector Art at Vecteezy"/>
          <p:cNvPicPr/>
          <p:nvPr/>
        </p:nvPicPr>
        <p:blipFill>
          <a:blip r:embed="rId2"/>
          <a:stretch/>
        </p:blipFill>
        <p:spPr>
          <a:xfrm>
            <a:off x="8976240" y="467280"/>
            <a:ext cx="2742840" cy="2742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1" name="Obrázek 6" descr="Color Paypal Logo"/>
          <p:cNvPicPr/>
          <p:nvPr/>
        </p:nvPicPr>
        <p:blipFill>
          <a:blip r:embed="rId3"/>
          <a:stretch/>
        </p:blipFill>
        <p:spPr>
          <a:xfrm>
            <a:off x="8974800" y="3213720"/>
            <a:ext cx="2742840" cy="2216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4"/>
          <a:stretch/>
        </p:blipFill>
        <p:spPr>
          <a:xfrm>
            <a:off x="5257800" y="-137160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 useBgFill="1">
        <p:nvSpPr>
          <p:cNvPr id="134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181480" y="635040"/>
            <a:ext cx="636768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cs-CZ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  <a:ea typeface="Calibri Light"/>
              </a:rPr>
              <a:t>Mobilní aplikace (NFC)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36" name="Obrázek 3" descr="dpmb brno automat"/>
          <p:cNvPicPr/>
          <p:nvPr/>
        </p:nvPicPr>
        <p:blipFill>
          <a:blip r:embed="rId1"/>
          <a:srcRect l="21894" t="0" r="27289" b="0"/>
          <a:stretch/>
        </p:blipFill>
        <p:spPr>
          <a:xfrm>
            <a:off x="0" y="-12240"/>
            <a:ext cx="4654080" cy="686988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37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287320" y="2085480"/>
            <a:ext cx="6171120" cy="360"/>
          </a:xfrm>
          <a:prstGeom prst="straightConnector1">
            <a:avLst/>
          </a:prstGeom>
          <a:ln w="6350">
            <a:solidFill>
              <a:schemeClr val="dk1">
                <a:lumMod val="50000"/>
                <a:lumOff val="50000"/>
                <a:alpha val="90000"/>
              </a:schemeClr>
            </a:solidFill>
            <a:round/>
          </a:ln>
        </p:spPr>
      </p:cxn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181480" y="2198880"/>
            <a:ext cx="6367680" cy="36698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Pípni a jeď 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Ukládání jízdenek a vstupenek do aplikací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Možnost sdílet data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5257800" y="-137160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cs-CZ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  <a:ea typeface="Calibri Light"/>
              </a:rPr>
              <a:t>Platba QR kódem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Stejné jako platba převodem 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Není to odkaz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Může ho využít více lidí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142" name="Obrázek 5" descr="https://cdn.discordapp.com/attachments/1186575710236708895/1359920490340155572/qr.jpg?ex=67f93c26&amp;is=67f7eaa6&amp;hm=8b466316da2480faea2e69dfb41bf91d6391566a5942e3a929c27a4d95b0d1d1&amp;format=webp"/>
          <p:cNvPicPr/>
          <p:nvPr/>
        </p:nvPicPr>
        <p:blipFill>
          <a:blip r:embed="rId1"/>
          <a:stretch/>
        </p:blipFill>
        <p:spPr>
          <a:xfrm>
            <a:off x="7153560" y="1924200"/>
            <a:ext cx="3837240" cy="384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" name="TextovéPole 6"/>
          <p:cNvSpPr/>
          <p:nvPr/>
        </p:nvSpPr>
        <p:spPr>
          <a:xfrm>
            <a:off x="7620120" y="5500800"/>
            <a:ext cx="274284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s-CZ" sz="2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Funkční vzor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5257800" y="-114300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cs-CZ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  <a:ea typeface="Calibri Light"/>
              </a:rPr>
              <a:t>Bezpečnost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89238014"/>
              </p:ext>
            </p:extLst>
          </p:nvPr>
        </p:nvGraphicFramePr>
        <p:xfrm>
          <a:off x="1096920" y="2098440"/>
          <a:ext cx="10058040" cy="378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46" name="" descr=""/>
          <p:cNvPicPr/>
          <p:nvPr/>
        </p:nvPicPr>
        <p:blipFill>
          <a:blip r:embed="rId6"/>
          <a:stretch/>
        </p:blipFill>
        <p:spPr>
          <a:xfrm>
            <a:off x="5257800" y="-114300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tint val="9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48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149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 useBgFill="1">
        <p:nvSpPr>
          <p:cNvPr id="150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348800" y="643320"/>
            <a:ext cx="7172280" cy="505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6600" spc="-51" strike="noStrike" u="none">
                <a:solidFill>
                  <a:schemeClr val="lt2"/>
                </a:solidFill>
                <a:effectLst/>
                <a:uFillTx/>
                <a:latin typeface="Calibri Light"/>
              </a:rPr>
              <a:t>Děkujeme za pozornost</a:t>
            </a:r>
            <a:endParaRPr b="0" lang="cs-CZ" sz="6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cxnSp>
        <p:nvCxnSpPr>
          <p:cNvPr id="152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41720" y="1569960"/>
            <a:ext cx="360" cy="3200760"/>
          </a:xfrm>
          <a:prstGeom prst="straightConnector1">
            <a:avLst/>
          </a:prstGeom>
          <a:ln w="31750">
            <a:solidFill>
              <a:srgbClr val="bd582c"/>
            </a:solidFill>
            <a:miter/>
          </a:ln>
        </p:spPr>
      </p:cxnSp>
      <p:sp>
        <p:nvSpPr>
          <p:cNvPr id="153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336720"/>
            <a:ext cx="12188520" cy="520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286280" y="205740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LibreOffice/25.2.2.2$Linux_X86_64 LibreOffice_project/520$Build-2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2025-04-10T14:48:03Z</dcterms:created>
  <dc:creator/>
  <dc:description/>
  <dc:language>en-US</dc:language>
  <cp:lastModifiedBy/>
  <dcterms:modified xsi:type="dcterms:W3CDTF">2025-04-10T19:31:47Z</dcterms:modified>
  <cp:revision>522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Širokoúhlá obrazovka</vt:lpwstr>
  </property>
  <property fmtid="{D5CDD505-2E9C-101B-9397-08002B2CF9AE}" pid="3" name="Slides">
    <vt:i4>9</vt:i4>
  </property>
</Properties>
</file>