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7.svg" ContentType="image/sv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D82EED-55E6-4AB2-8658-E8F80141F1A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86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chemeClr val="dk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200F56-AC40-4C0E-A000-6F5ED4F91468}" type="slidenum">
              <a:rPr b="0" lang="en-US" sz="1050" strike="noStrike" u="none">
                <a:solidFill>
                  <a:schemeClr val="dk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5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9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97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457200" rIns="90000" tIns="4572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cs-CZ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15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8D86FD-5F1E-4503-89AF-B1AD7AB610AC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1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</a:t>
            </a: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D095E4-3A55-4713-8B06-07C62713999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20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2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22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724960" y="414720"/>
            <a:ext cx="2628720" cy="575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414720"/>
            <a:ext cx="7733880" cy="5757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82ED39-5F3B-403E-93A7-E34DB9BB3D1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3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3DAEDA-9CE5-47AD-A22C-6874DEE88DE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38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3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40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1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cs-CZ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3BB085-5C93-4DB6-9FAF-E9B1A9F47D41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47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cxnSp>
        <p:nvCxnSpPr>
          <p:cNvPr id="5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920884-95DD-480F-861B-EB08F74CF63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5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5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cs-CZ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20F587-F87C-4766-AF0A-684E9B38596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69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7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C53DE6-2BD1-401B-93A9-89E3C1ACF8A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76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8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79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FEE604-930B-40FA-AF23-BC65BCBB85E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  <a:ea typeface="Calibri Light"/>
              </a:rPr>
              <a:t>QR Kódy</a:t>
            </a:r>
            <a:endParaRPr b="0" lang="cs-CZ" sz="8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cs-CZ" sz="4000" spc="201" strike="noStrike" u="none" cap="all">
                <a:solidFill>
                  <a:schemeClr val="dk2"/>
                </a:solidFill>
                <a:effectLst/>
                <a:uFillTx/>
                <a:latin typeface="Calibri Light"/>
                <a:ea typeface="Calibri Light"/>
              </a:rPr>
              <a:t>Matěj kořalka a Jarolím Lukáš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343400" y="4572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74840" y="635040"/>
            <a:ext cx="657468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Co je to QR Kód?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10" name="Zástupný obsah 3" descr="Obsah obrázku snímek obrazovky, umění, černobílá, Grafika&#10;&#10;Obsah vygenerovaný umělou inteligencí může být nesprávný."/>
          <p:cNvPicPr/>
          <p:nvPr/>
        </p:nvPicPr>
        <p:blipFill>
          <a:blip r:embed="rId1"/>
          <a:srcRect l="5341" t="0" r="59760" b="33526"/>
          <a:stretch/>
        </p:blipFill>
        <p:spPr>
          <a:xfrm>
            <a:off x="553320" y="2030760"/>
            <a:ext cx="4001040" cy="42872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11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4480" y="2085840"/>
            <a:ext cx="6090120" cy="360"/>
          </a:xfrm>
          <a:prstGeom prst="straightConnector1">
            <a:avLst/>
          </a:prstGeom>
          <a:ln w="6350">
            <a:solidFill>
              <a:schemeClr val="dk1">
                <a:lumMod val="50000"/>
                <a:lumOff val="50000"/>
                <a:alpha val="90000"/>
              </a:schemeClr>
            </a:solidFill>
            <a:round/>
          </a:ln>
        </p:spPr>
      </p:cxn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974840" y="2198880"/>
            <a:ext cx="6574680" cy="36698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1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Je to obrázek skládající se z černých a bílých čtverečků</a:t>
            </a:r>
            <a:endParaRPr b="0" lang="cs-CZ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Lze jej naskenovat fotoaparátem, která vám nejčastěji otevře nějakou webovou stránku</a:t>
            </a:r>
            <a:endParaRPr b="0" lang="cs-CZ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4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 Quick Response = Rychlá reakce</a:t>
            </a:r>
            <a:endParaRPr b="0" lang="cs-CZ" sz="4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3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4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15" name="Řečová bublina: obdélníkový bublinový popisek se zakulacenými rohy 5"/>
          <p:cNvSpPr/>
          <p:nvPr/>
        </p:nvSpPr>
        <p:spPr>
          <a:xfrm>
            <a:off x="1235520" y="473400"/>
            <a:ext cx="2631960" cy="17661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5088b5"/>
          </a:solidFill>
          <a:ln>
            <a:solidFill>
              <a:srgbClr val="633907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cs-CZ" sz="36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QR Kód na stránky školy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343400" y="-122832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Jak naskenovat QR kód?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18" name="Zástupný obsah 3" descr="Obsah obrázku snímek obrazovky, umění, černobílá, Grafika&#10;&#10;Obsah vygenerovaný umělou inteligencí může být nesprávný."/>
          <p:cNvPicPr/>
          <p:nvPr/>
        </p:nvPicPr>
        <p:blipFill>
          <a:blip r:embed="rId1"/>
          <a:srcRect l="5341" t="0" r="59760" b="33526"/>
          <a:stretch/>
        </p:blipFill>
        <p:spPr>
          <a:xfrm>
            <a:off x="67680" y="1741320"/>
            <a:ext cx="3283200" cy="352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Obrázek 5" descr="Obsah obrázku text, snímek obrazovky, multimédia, design&#10;&#10;Obsah vygenerovaný umělou inteligencí může být nesprávný."/>
          <p:cNvPicPr/>
          <p:nvPr/>
        </p:nvPicPr>
        <p:blipFill>
          <a:blip r:embed="rId2"/>
          <a:stretch/>
        </p:blipFill>
        <p:spPr>
          <a:xfrm>
            <a:off x="8787960" y="-321120"/>
            <a:ext cx="3405960" cy="733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054240" y="1901160"/>
            <a:ext cx="573876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457200" indent="-45720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Otevřete si aplikaci fotoaparátu (nebo kteroukoli jinou aplikaci)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Namiřte jej na QR kód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AutoNum type="arabicPeriod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Klikněte na odkaz, který byl rozpoznán aplikací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4343400" y="-122832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Na co všechno je lze použít?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15456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Bezkontaktní platby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Otevírání webových stránek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Sdílení telefonních čísel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Sdílení textů nebo dat obecně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Jízdenky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Doklady</a:t>
            </a:r>
            <a:endParaRPr b="0" lang="cs-CZ" sz="3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124" name="Obrázek 3" descr="Nakupovat jízdenky v aplikaci Můj vlak je tak lehké | České dráhy"/>
          <p:cNvPicPr/>
          <p:nvPr/>
        </p:nvPicPr>
        <p:blipFill>
          <a:blip r:embed="rId1"/>
          <a:srcRect l="11979" t="0" r="12370" b="0"/>
          <a:stretch/>
        </p:blipFill>
        <p:spPr>
          <a:xfrm>
            <a:off x="7247160" y="1847160"/>
            <a:ext cx="3908160" cy="439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343400" y="-122832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974840" y="635040"/>
            <a:ext cx="657468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cs-CZ" sz="48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  <a:ea typeface="Calibri Light"/>
              </a:rPr>
              <a:t>Bezpečnost</a:t>
            </a:r>
            <a:endParaRPr b="0" lang="cs-CZ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8" name="Graphic 6" descr="Zámek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633960" y="1296720"/>
            <a:ext cx="4001040" cy="40010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29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4480" y="2085840"/>
            <a:ext cx="6090120" cy="360"/>
          </a:xfrm>
          <a:prstGeom prst="straightConnector1">
            <a:avLst/>
          </a:prstGeom>
          <a:ln w="6350">
            <a:solidFill>
              <a:schemeClr val="dk1">
                <a:lumMod val="50000"/>
                <a:lumOff val="50000"/>
                <a:alpha val="90000"/>
              </a:schemeClr>
            </a:solidFill>
            <a:round/>
          </a:ln>
        </p:spPr>
      </p:cxn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974840" y="2126520"/>
            <a:ext cx="6581880" cy="4692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70000" lnSpcReduction="1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5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Neskenujte neznámé QR kódy, které potkáte na ulici</a:t>
            </a:r>
            <a:endParaRPr b="0" lang="cs-CZ" sz="51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cs-CZ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Calibri"/>
              </a:rPr>
              <a:t>muhehehe</a:t>
            </a:r>
            <a:endParaRPr b="0" lang="cs-CZ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31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rgbClr val="aad4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2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508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4343400" y="-122832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tint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48800" y="643320"/>
            <a:ext cx="7172280" cy="50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6600" spc="-51" strike="noStrike" u="none">
                <a:solidFill>
                  <a:schemeClr val="lt2"/>
                </a:solidFill>
                <a:effectLst/>
                <a:uFillTx/>
                <a:latin typeface="Calibri Light"/>
              </a:rPr>
              <a:t>Děkujeme za pozornost</a:t>
            </a:r>
            <a:endParaRPr b="0" lang="cs-CZ" sz="6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514880" y="205740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4000">
        <p14:vortex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2025-04-10T15:54:44Z</dcterms:created>
  <dc:creator/>
  <dc:description/>
  <dc:language>en-US</dc:language>
  <cp:lastModifiedBy/>
  <dcterms:modified xsi:type="dcterms:W3CDTF">2025-04-10T19:40:10Z</dcterms:modified>
  <cp:revision>131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6</vt:i4>
  </property>
</Properties>
</file>