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BD9"/>
    <a:srgbClr val="3A3E19"/>
    <a:srgbClr val="F3F3F3"/>
    <a:srgbClr val="6C732C"/>
    <a:srgbClr val="BB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33F4B-16B5-A2CF-4C3A-E27C5A7BA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CE8A2F-AE89-4504-1876-E27E5B047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211906-D383-0903-DADC-48BE3496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C17-4D11-4998-AD93-CBBAAB6A54DC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939A4-D9E3-0DA2-4F6C-44419D6B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8D5732-9F85-51E3-4408-08791223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9DCE-FBEC-4D60-BFD3-256B8729AD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77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736FC-6225-B8E5-2477-201533E4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6F6331-D045-92F2-3081-C9FA15B9C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6A554-2625-F847-C54E-640A3E4F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C17-4D11-4998-AD93-CBBAAB6A54DC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690D5-FD34-0F59-F04D-F7BFE325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7BC15-C254-F4F5-EE4B-C09088BA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9DCE-FBEC-4D60-BFD3-256B8729AD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60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1389C6-A9EF-A101-5A3E-35BE5CED6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AE7BC8-691C-C96D-0911-82DF44B5E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905811-7065-469A-D5C6-FDDF6E0D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C17-4D11-4998-AD93-CBBAAB6A54DC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DD168C-6ABF-3EFC-D4D9-B68593EA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6498DE-6704-33E6-63DE-0A4366C2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9DCE-FBEC-4D60-BFD3-256B8729AD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38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3E105-DD05-1A53-817E-11E2696A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4CD78E-59BF-E451-F0E8-B01A1D31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37E0E-5538-939E-25C9-01D65565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C17-4D11-4998-AD93-CBBAAB6A54DC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F7D8B-AAC9-8DA4-37EF-59874DBC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350F5-A54D-D70D-EBE1-FBF98547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9DCE-FBEC-4D60-BFD3-256B8729AD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84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BD8DE-EA7A-7242-B1B5-AE4CA034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C40929-41CF-20FC-B094-96B35128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51511-5206-D6CE-9957-0253F54D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C17-4D11-4998-AD93-CBBAAB6A54DC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8CEEB-BBC8-EF8D-1341-E05AC694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C726BE-A3B0-55D5-57FF-2C14C73B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9DCE-FBEC-4D60-BFD3-256B8729AD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63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4BCC6-CE01-723C-07DA-BCA51F5E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12847-C1F0-F43E-D707-485A9B254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7D1DD1-97A5-FD8C-59A9-F7A81C651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D5075A-0941-683D-30FC-B0C4EDB7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C17-4D11-4998-AD93-CBBAAB6A54DC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8D4E3F-9C23-631C-3DC8-E45E81E0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F66ECC-EDDD-568A-86A5-B0450E79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9DCE-FBEC-4D60-BFD3-256B8729AD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21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095DF-4B31-3E5C-255E-8C45F2A0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B53AA0-F76D-3DA2-D5DC-EFD05B26D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DF06BB-83C5-01B3-D23B-D2D10D8A0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24BA98-41B4-222B-4EC2-49EE36AD5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D4F582-D511-C501-534A-294C82311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BC95F9-79D3-A8CA-F3D9-91C9604E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C17-4D11-4998-AD93-CBBAAB6A54DC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6DF3DD-DC93-2E55-306B-3735C736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AD404D-5B65-B38D-602D-931D568B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9DCE-FBEC-4D60-BFD3-256B8729AD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28686-4306-959D-6461-DDB920DC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C489EF-7C15-4157-FFFA-2F9E61FA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C17-4D11-4998-AD93-CBBAAB6A54DC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88E7A0-89DC-4D42-5E11-5EDF9E1A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F79E20-48DC-38B3-C0DC-9DF39361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9DCE-FBEC-4D60-BFD3-256B8729AD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40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2F0F73-94FB-6BC9-B1EA-8EAACECA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C17-4D11-4998-AD93-CBBAAB6A54DC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DF55BE-2CA3-B8DA-CAE0-30212AAC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3AA95-03F9-6D31-3795-4C4A2024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9DCE-FBEC-4D60-BFD3-256B8729AD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36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3AF42-5B7F-0BDA-6AE1-3645EB0B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0ADCB-3534-372B-611F-ABD2EE97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B7AF73-3AC6-95E8-C4DB-872497357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CE977B-1E02-73A2-EB31-C046B7F6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C17-4D11-4998-AD93-CBBAAB6A54DC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B39276-D601-339A-8390-741C04D8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5AFD85-67DE-90A9-4C0D-8E401827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9DCE-FBEC-4D60-BFD3-256B8729AD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9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04A6A-F703-9D2D-9430-252314F5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69EA29-E0DB-EE13-6C7C-40008D199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C00771-D3DD-FA94-1B87-062BFE0B6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7797EE-23D0-4980-6673-EF4CB321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CC17-4D11-4998-AD93-CBBAAB6A54DC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F7416C-D49D-2332-0EC9-77F59428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C46FC0-AF39-46F4-91E9-4C3C712B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9DCE-FBEC-4D60-BFD3-256B8729AD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4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11AEC9-FA0C-C1D1-CC7E-60F2735B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D49772-2802-B86A-BBB6-7779696EB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AB5A6-C13F-D4C6-AE80-6477AD2D1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CC17-4D11-4998-AD93-CBBAAB6A54DC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73EE9F-CA04-F234-565F-648FED1E0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D7C75-D0E6-4AB3-37CB-73CCC1F78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09DCE-FBEC-4D60-BFD3-256B8729AD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13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BFCDE9-FBD8-0FD3-C3F4-C1F3B3463BA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8CBB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840EAE-85BB-4D18-FAEB-C269C3C25995}"/>
              </a:ext>
            </a:extLst>
          </p:cNvPr>
          <p:cNvSpPr/>
          <p:nvPr/>
        </p:nvSpPr>
        <p:spPr>
          <a:xfrm>
            <a:off x="228600" y="489857"/>
            <a:ext cx="5867400" cy="1589314"/>
          </a:xfrm>
          <a:prstGeom prst="rect">
            <a:avLst/>
          </a:prstGeom>
          <a:solidFill>
            <a:srgbClr val="BBE2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F0ED6-CA94-E292-85C8-863D7EDC7DE7}"/>
              </a:ext>
            </a:extLst>
          </p:cNvPr>
          <p:cNvSpPr/>
          <p:nvPr/>
        </p:nvSpPr>
        <p:spPr>
          <a:xfrm>
            <a:off x="141513" y="0"/>
            <a:ext cx="6302829" cy="39188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F0085B-8C14-68EE-B697-15E22DC41FF7}"/>
              </a:ext>
            </a:extLst>
          </p:cNvPr>
          <p:cNvSpPr/>
          <p:nvPr/>
        </p:nvSpPr>
        <p:spPr>
          <a:xfrm>
            <a:off x="6324599" y="0"/>
            <a:ext cx="5763985" cy="443048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BA731A-642F-E74C-645D-27B3EE6BD167}"/>
              </a:ext>
            </a:extLst>
          </p:cNvPr>
          <p:cNvSpPr/>
          <p:nvPr/>
        </p:nvSpPr>
        <p:spPr>
          <a:xfrm>
            <a:off x="9198429" y="4430486"/>
            <a:ext cx="2890155" cy="229688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6E6493-A915-48FE-BA26-EB959473F047}"/>
              </a:ext>
            </a:extLst>
          </p:cNvPr>
          <p:cNvSpPr/>
          <p:nvPr/>
        </p:nvSpPr>
        <p:spPr>
          <a:xfrm>
            <a:off x="228600" y="2177142"/>
            <a:ext cx="5867400" cy="2601687"/>
          </a:xfrm>
          <a:prstGeom prst="rect">
            <a:avLst/>
          </a:prstGeom>
          <a:solidFill>
            <a:srgbClr val="BBE2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D57E8-B3AF-923C-EFFA-FD2273F287C7}"/>
              </a:ext>
            </a:extLst>
          </p:cNvPr>
          <p:cNvSpPr/>
          <p:nvPr/>
        </p:nvSpPr>
        <p:spPr>
          <a:xfrm>
            <a:off x="228600" y="4963884"/>
            <a:ext cx="8866414" cy="1763485"/>
          </a:xfrm>
          <a:prstGeom prst="rect">
            <a:avLst/>
          </a:prstGeom>
          <a:solidFill>
            <a:srgbClr val="BBE2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B37AD4-99EB-0575-1359-7E55ED79C3BD}"/>
              </a:ext>
            </a:extLst>
          </p:cNvPr>
          <p:cNvSpPr/>
          <p:nvPr/>
        </p:nvSpPr>
        <p:spPr>
          <a:xfrm>
            <a:off x="6291942" y="4615541"/>
            <a:ext cx="2803072" cy="1556659"/>
          </a:xfrm>
          <a:prstGeom prst="rect">
            <a:avLst/>
          </a:prstGeom>
          <a:solidFill>
            <a:srgbClr val="BBE2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s 13">
            <a:extLst>
              <a:ext uri="{FF2B5EF4-FFF2-40B4-BE49-F238E27FC236}">
                <a16:creationId xmlns:a16="http://schemas.microsoft.com/office/drawing/2014/main" id="{B1F4A402-9FAC-80DD-7D65-9CCEE2750C40}"/>
              </a:ext>
            </a:extLst>
          </p:cNvPr>
          <p:cNvSpPr/>
          <p:nvPr/>
        </p:nvSpPr>
        <p:spPr>
          <a:xfrm>
            <a:off x="-10888" y="489856"/>
            <a:ext cx="6302829" cy="1589313"/>
          </a:xfrm>
          <a:prstGeom prst="bracePair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s 14">
            <a:extLst>
              <a:ext uri="{FF2B5EF4-FFF2-40B4-BE49-F238E27FC236}">
                <a16:creationId xmlns:a16="http://schemas.microsoft.com/office/drawing/2014/main" id="{D31F608F-AFF6-8DFB-4677-0A4ED0FA94FA}"/>
              </a:ext>
            </a:extLst>
          </p:cNvPr>
          <p:cNvSpPr/>
          <p:nvPr/>
        </p:nvSpPr>
        <p:spPr>
          <a:xfrm>
            <a:off x="-10889" y="2177139"/>
            <a:ext cx="6302829" cy="2601687"/>
          </a:xfrm>
          <a:prstGeom prst="bracePair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6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5DD9B-240F-FF71-C8D3-4905A6842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040483-23A7-F811-1EEE-392256670600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8CBB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66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B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9BF571A-D525-E4D2-7FE4-04D5A5500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" y="0"/>
            <a:ext cx="120504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C3E1D0-F55F-460F-426A-A71C6A35BCC3}"/>
              </a:ext>
            </a:extLst>
          </p:cNvPr>
          <p:cNvSpPr/>
          <p:nvPr/>
        </p:nvSpPr>
        <p:spPr>
          <a:xfrm>
            <a:off x="9699171" y="3777343"/>
            <a:ext cx="1774372" cy="2231571"/>
          </a:xfrm>
          <a:prstGeom prst="rect">
            <a:avLst/>
          </a:prstGeom>
          <a:solidFill>
            <a:srgbClr val="8CBB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2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 soh</dc:creator>
  <cp:lastModifiedBy>pascal  soh</cp:lastModifiedBy>
  <cp:revision>3</cp:revision>
  <dcterms:created xsi:type="dcterms:W3CDTF">2025-04-09T18:30:46Z</dcterms:created>
  <dcterms:modified xsi:type="dcterms:W3CDTF">2025-04-10T08:55:27Z</dcterms:modified>
</cp:coreProperties>
</file>