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274"/>
    <a:srgbClr val="F2B0A5"/>
    <a:srgbClr val="D57056"/>
    <a:srgbClr val="B33A3A"/>
    <a:srgbClr val="751A2C"/>
    <a:srgbClr val="EBEBF1"/>
    <a:srgbClr val="733B36"/>
    <a:srgbClr val="A65B4B"/>
    <a:srgbClr val="F2CBBD"/>
    <a:srgbClr val="BF78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1B9D50-3149-B557-590C-C45F02723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068991-D79A-4B89-796F-3316CA31C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644215-ACE3-B7BF-C00E-774FB808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3A47-4BDE-4049-ADA6-BD91675F46A9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1084BD-3B98-DA62-3B08-899763E6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AE494-3E91-2F6A-5A05-297EE69D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ABD1-75FE-4344-BC3B-816AA24CA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77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CDD946-6729-7941-2D07-5E96789F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5A64FE7-258F-3EA9-4BCA-9AE3813A1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8A391B-995F-A9F2-C980-A806D93A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3A47-4BDE-4049-ADA6-BD91675F46A9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D760E1-5729-984A-E79B-EA90882E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3E4413-7DAF-630B-BEC3-3CBB15CA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ABD1-75FE-4344-BC3B-816AA24CA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43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A0036C-6BD1-EC86-9BBA-798CA9383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967720-DD92-1042-4C9A-AF3604754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5971E6-001F-7E9F-4E8E-036CBC13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3A47-4BDE-4049-ADA6-BD91675F46A9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85DED9-B733-48A6-DDAC-328E2CBE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E001E2-417F-60B0-CF19-DF25CE83D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ABD1-75FE-4344-BC3B-816AA24CA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62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F22949-183C-A9C2-CDAF-46660B0E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DDD886-14F4-291A-78BE-A98F19A2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DA9775-1D24-D105-BBAD-CE1DF9D7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3A47-4BDE-4049-ADA6-BD91675F46A9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ACC8C1-6DB4-2C4B-7C8A-D89C2C59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E15229-5F74-B5C9-BB18-FA77980A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ABD1-75FE-4344-BC3B-816AA24CA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42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EDA3A-25F1-B111-50C5-D1DDD8E9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CA2432-9FC5-9B80-D849-C263EC68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687BA3-BDD9-C08E-BA74-46F1586A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3A47-4BDE-4049-ADA6-BD91675F46A9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8CBD85-530A-C86E-613F-50534E3BF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4D86F-878D-D21B-2C12-7523E309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ABD1-75FE-4344-BC3B-816AA24CA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57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68F6D-963D-96F4-FF63-B98A715E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A0D347-13DD-B405-EBBD-F0E352FFB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A3E31C-D06F-FC8B-A5D8-231A1427E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3D1CCC-73F4-B0A3-F15B-3C5595E4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3A47-4BDE-4049-ADA6-BD91675F46A9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8A8428-1FD3-F86A-E53F-CCCF2D55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94AAF6-840A-6EE2-BF47-9BBD93CD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ABD1-75FE-4344-BC3B-816AA24CA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89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B6D8AF-0C55-909C-C9B7-4BFAED8D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B4B89A-52D5-B858-90E1-DEDB0AF8F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0B7163-BD0D-C4E4-2579-0771D6C17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A4444C-0FF5-951B-F65A-639D4D72F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4EBB2B8-83D2-5F4C-B9A2-153F45D1D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3B52A3E-EBF3-E8C3-D465-462833922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3A47-4BDE-4049-ADA6-BD91675F46A9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24CCB8-45D1-37E0-BE47-58E641BA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AFDDC0-F1A3-9537-712E-3B4F946B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ABD1-75FE-4344-BC3B-816AA24CA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4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BA65C-707E-2B60-94D9-3EC08C69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DC615C-09CA-E9E8-F861-88DFAD50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3A47-4BDE-4049-ADA6-BD91675F46A9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69F64C-6082-FBE9-D03F-352CB376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0DFC88-79E4-23BC-2736-BDA3CD2A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ABD1-75FE-4344-BC3B-816AA24CA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15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0A478B-63EC-2EA8-143E-3492F7EB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3A47-4BDE-4049-ADA6-BD91675F46A9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42A005-8980-676D-B396-3B89B88C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D83DD7-57C4-699B-22D1-AC1FCC315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ABD1-75FE-4344-BC3B-816AA24CA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50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14453-6505-DC99-E404-11F1A856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00C12-CDA0-478F-71C0-5D89C024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5F1226-DFC4-7F36-AF85-C676A13EB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0920BF-E6AF-B1F7-31BC-5944E70B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3A47-4BDE-4049-ADA6-BD91675F46A9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3F11FB-DF39-919D-4137-B980FFA97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F80681-6D37-C6D4-8FAF-1D401288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ABD1-75FE-4344-BC3B-816AA24CA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31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290F1-D681-AFC4-11CF-F559C5FC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CBFD0E-10E1-FF75-E0F7-CAD16E6CD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6C5617-A372-3913-66C2-A9366B1FB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85CE64-6227-63D7-67BE-14657BA3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3A47-4BDE-4049-ADA6-BD91675F46A9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0E81B1-1A59-55F3-1390-D520D9E8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84156-70D6-961C-52F9-4619A0C4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8ABD1-75FE-4344-BC3B-816AA24CA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71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4D2AF2-C9CC-6629-4BFE-CFBB4374E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D1DFE2-3079-3F3B-8CD5-186E2CCF6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2C5E44-34DF-CAAE-902E-B4C51419F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13A47-4BDE-4049-ADA6-BD91675F46A9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9A413A-03F7-32F3-EB0D-82F4BAFF7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09B35C-6500-67AD-B679-78F671CCF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8ABD1-75FE-4344-BC3B-816AA24CA4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83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AE50D1-16D0-D1FF-A9DB-5B95F9A226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45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5D8C0A-9D10-C401-F16E-73F7D98CA060}"/>
              </a:ext>
            </a:extLst>
          </p:cNvPr>
          <p:cNvSpPr/>
          <p:nvPr/>
        </p:nvSpPr>
        <p:spPr>
          <a:xfrm>
            <a:off x="3981003" y="685794"/>
            <a:ext cx="8069483" cy="3701147"/>
          </a:xfrm>
          <a:prstGeom prst="rect">
            <a:avLst/>
          </a:prstGeom>
          <a:solidFill>
            <a:srgbClr val="8182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37A37-0B6A-E56F-56C0-4C7D854B2A9E}"/>
              </a:ext>
            </a:extLst>
          </p:cNvPr>
          <p:cNvSpPr/>
          <p:nvPr/>
        </p:nvSpPr>
        <p:spPr>
          <a:xfrm>
            <a:off x="141514" y="685794"/>
            <a:ext cx="3697975" cy="3548749"/>
          </a:xfrm>
          <a:prstGeom prst="rect">
            <a:avLst/>
          </a:prstGeom>
          <a:solidFill>
            <a:srgbClr val="8182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4E0CFC-CF9B-7635-B76F-F9A3981D48BD}"/>
              </a:ext>
            </a:extLst>
          </p:cNvPr>
          <p:cNvSpPr/>
          <p:nvPr/>
        </p:nvSpPr>
        <p:spPr>
          <a:xfrm>
            <a:off x="192775" y="4484914"/>
            <a:ext cx="6229796" cy="2275116"/>
          </a:xfrm>
          <a:prstGeom prst="rect">
            <a:avLst/>
          </a:prstGeom>
          <a:solidFill>
            <a:srgbClr val="A3AB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029D61B-2FA8-BE42-80B3-61130F6DEBDD}"/>
              </a:ext>
            </a:extLst>
          </p:cNvPr>
          <p:cNvSpPr/>
          <p:nvPr/>
        </p:nvSpPr>
        <p:spPr>
          <a:xfrm>
            <a:off x="6535977" y="4484913"/>
            <a:ext cx="5463249" cy="2275116"/>
          </a:xfrm>
          <a:prstGeom prst="roundRect">
            <a:avLst/>
          </a:prstGeom>
          <a:solidFill>
            <a:srgbClr val="A3AB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DA71FF6-C3C5-1950-3AD4-139110EEEEEF}"/>
              </a:ext>
            </a:extLst>
          </p:cNvPr>
          <p:cNvSpPr/>
          <p:nvPr/>
        </p:nvSpPr>
        <p:spPr>
          <a:xfrm>
            <a:off x="348343" y="97970"/>
            <a:ext cx="5236028" cy="4680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D2431-2410-B7BC-33C7-BE52CC349C75}"/>
              </a:ext>
            </a:extLst>
          </p:cNvPr>
          <p:cNvSpPr/>
          <p:nvPr/>
        </p:nvSpPr>
        <p:spPr>
          <a:xfrm>
            <a:off x="5907774" y="59871"/>
            <a:ext cx="6131828" cy="5061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94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736AB-263F-6ADE-950D-27649CFE0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8182423-B50F-5179-80D4-81B4709E76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93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80368F-F0A6-0A7F-5D85-E38815015CA5}"/>
              </a:ext>
            </a:extLst>
          </p:cNvPr>
          <p:cNvSpPr/>
          <p:nvPr/>
        </p:nvSpPr>
        <p:spPr>
          <a:xfrm>
            <a:off x="152399" y="3211285"/>
            <a:ext cx="7293430" cy="1502229"/>
          </a:xfrm>
          <a:prstGeom prst="rect">
            <a:avLst/>
          </a:prstGeom>
          <a:solidFill>
            <a:srgbClr val="A65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274F73-B433-4F4D-8265-2BCDEDB4A40C}"/>
              </a:ext>
            </a:extLst>
          </p:cNvPr>
          <p:cNvSpPr/>
          <p:nvPr/>
        </p:nvSpPr>
        <p:spPr>
          <a:xfrm>
            <a:off x="3981003" y="566056"/>
            <a:ext cx="8069483" cy="2514599"/>
          </a:xfrm>
          <a:prstGeom prst="rect">
            <a:avLst/>
          </a:prstGeom>
          <a:solidFill>
            <a:srgbClr val="F2CB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360B057-0101-6BDD-B194-033D3EBB3FF4}"/>
              </a:ext>
            </a:extLst>
          </p:cNvPr>
          <p:cNvSpPr/>
          <p:nvPr/>
        </p:nvSpPr>
        <p:spPr>
          <a:xfrm>
            <a:off x="7573288" y="3211285"/>
            <a:ext cx="4466314" cy="1502229"/>
          </a:xfrm>
          <a:prstGeom prst="roundRect">
            <a:avLst/>
          </a:prstGeom>
          <a:solidFill>
            <a:srgbClr val="A65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79E87A-E53F-21D8-7C34-531CEE8F55A8}"/>
              </a:ext>
            </a:extLst>
          </p:cNvPr>
          <p:cNvSpPr/>
          <p:nvPr/>
        </p:nvSpPr>
        <p:spPr>
          <a:xfrm>
            <a:off x="141514" y="566056"/>
            <a:ext cx="3697975" cy="2514599"/>
          </a:xfrm>
          <a:prstGeom prst="rect">
            <a:avLst/>
          </a:prstGeom>
          <a:solidFill>
            <a:srgbClr val="F2CB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C392A8-FDE4-D9C7-7FD4-E7B2F087BBE9}"/>
              </a:ext>
            </a:extLst>
          </p:cNvPr>
          <p:cNvSpPr/>
          <p:nvPr/>
        </p:nvSpPr>
        <p:spPr>
          <a:xfrm>
            <a:off x="192774" y="4844144"/>
            <a:ext cx="6175369" cy="1915885"/>
          </a:xfrm>
          <a:prstGeom prst="rect">
            <a:avLst/>
          </a:prstGeom>
          <a:solidFill>
            <a:srgbClr val="733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24FE68B-F87F-839E-75A6-5073B18917E2}"/>
              </a:ext>
            </a:extLst>
          </p:cNvPr>
          <p:cNvSpPr/>
          <p:nvPr/>
        </p:nvSpPr>
        <p:spPr>
          <a:xfrm>
            <a:off x="6535977" y="4844145"/>
            <a:ext cx="5463249" cy="1915884"/>
          </a:xfrm>
          <a:prstGeom prst="roundRect">
            <a:avLst/>
          </a:prstGeom>
          <a:solidFill>
            <a:srgbClr val="733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083E3C-70DA-E778-0D37-A575E1DCD092}"/>
              </a:ext>
            </a:extLst>
          </p:cNvPr>
          <p:cNvSpPr/>
          <p:nvPr/>
        </p:nvSpPr>
        <p:spPr>
          <a:xfrm>
            <a:off x="348343" y="97971"/>
            <a:ext cx="5236028" cy="337456"/>
          </a:xfrm>
          <a:prstGeom prst="rect">
            <a:avLst/>
          </a:prstGeom>
          <a:solidFill>
            <a:srgbClr val="BF78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A949DB-4AE9-4A52-1788-C701ED310BFE}"/>
              </a:ext>
            </a:extLst>
          </p:cNvPr>
          <p:cNvSpPr/>
          <p:nvPr/>
        </p:nvSpPr>
        <p:spPr>
          <a:xfrm>
            <a:off x="5907774" y="59871"/>
            <a:ext cx="6131828" cy="375553"/>
          </a:xfrm>
          <a:prstGeom prst="rect">
            <a:avLst/>
          </a:prstGeom>
          <a:solidFill>
            <a:srgbClr val="BF78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10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DB90A-5277-7D9D-17CF-96E13EB14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E738B3-ABF4-46DD-98D6-4A4DEA5A2E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B0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926FF2-BEB6-6357-91D0-8EEBE249C749}"/>
              </a:ext>
            </a:extLst>
          </p:cNvPr>
          <p:cNvSpPr/>
          <p:nvPr/>
        </p:nvSpPr>
        <p:spPr>
          <a:xfrm>
            <a:off x="3981003" y="566056"/>
            <a:ext cx="8069483" cy="2514599"/>
          </a:xfrm>
          <a:prstGeom prst="rect">
            <a:avLst/>
          </a:prstGeom>
          <a:solidFill>
            <a:srgbClr val="F2CB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18302290-CDBB-C5A2-E0AC-C5F759125C15}"/>
              </a:ext>
            </a:extLst>
          </p:cNvPr>
          <p:cNvSpPr/>
          <p:nvPr/>
        </p:nvSpPr>
        <p:spPr>
          <a:xfrm>
            <a:off x="7573288" y="3211285"/>
            <a:ext cx="4466314" cy="1502229"/>
          </a:xfrm>
          <a:prstGeom prst="roundRect">
            <a:avLst/>
          </a:prstGeom>
          <a:solidFill>
            <a:srgbClr val="A65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8F28FA-AE63-C4A3-1EFB-6DA7636E1C10}"/>
              </a:ext>
            </a:extLst>
          </p:cNvPr>
          <p:cNvSpPr/>
          <p:nvPr/>
        </p:nvSpPr>
        <p:spPr>
          <a:xfrm>
            <a:off x="141514" y="566056"/>
            <a:ext cx="3697975" cy="2514599"/>
          </a:xfrm>
          <a:prstGeom prst="rect">
            <a:avLst/>
          </a:prstGeom>
          <a:solidFill>
            <a:srgbClr val="F2CB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7E8E6-A13E-8C1F-A468-532B8B445168}"/>
              </a:ext>
            </a:extLst>
          </p:cNvPr>
          <p:cNvSpPr/>
          <p:nvPr/>
        </p:nvSpPr>
        <p:spPr>
          <a:xfrm>
            <a:off x="192774" y="4844144"/>
            <a:ext cx="6175369" cy="1915885"/>
          </a:xfrm>
          <a:prstGeom prst="rect">
            <a:avLst/>
          </a:prstGeom>
          <a:solidFill>
            <a:srgbClr val="733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B650BCBA-5E24-67F7-FFE7-EBBE01A6D16A}"/>
              </a:ext>
            </a:extLst>
          </p:cNvPr>
          <p:cNvSpPr/>
          <p:nvPr/>
        </p:nvSpPr>
        <p:spPr>
          <a:xfrm>
            <a:off x="6535977" y="4844145"/>
            <a:ext cx="5463249" cy="1915884"/>
          </a:xfrm>
          <a:prstGeom prst="roundRect">
            <a:avLst/>
          </a:prstGeom>
          <a:solidFill>
            <a:srgbClr val="733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801E15-B234-6AEB-C4A5-421F342F0157}"/>
              </a:ext>
            </a:extLst>
          </p:cNvPr>
          <p:cNvSpPr/>
          <p:nvPr/>
        </p:nvSpPr>
        <p:spPr>
          <a:xfrm>
            <a:off x="348343" y="97971"/>
            <a:ext cx="5236028" cy="337456"/>
          </a:xfrm>
          <a:prstGeom prst="rect">
            <a:avLst/>
          </a:prstGeom>
          <a:solidFill>
            <a:srgbClr val="BF78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0ABD5C-2EB1-2504-6A62-B7D38FA7B864}"/>
              </a:ext>
            </a:extLst>
          </p:cNvPr>
          <p:cNvSpPr/>
          <p:nvPr/>
        </p:nvSpPr>
        <p:spPr>
          <a:xfrm>
            <a:off x="5907774" y="59871"/>
            <a:ext cx="6131828" cy="375553"/>
          </a:xfrm>
          <a:prstGeom prst="rect">
            <a:avLst/>
          </a:prstGeom>
          <a:solidFill>
            <a:srgbClr val="BF78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47C3AC2-1F8E-E662-D036-12B0615A6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86" y="1494066"/>
            <a:ext cx="4703458" cy="2514599"/>
          </a:xfrm>
          <a:prstGeom prst="rect">
            <a:avLst/>
          </a:prstGeom>
          <a:solidFill>
            <a:srgbClr val="B33A3A"/>
          </a:solidFill>
        </p:spPr>
      </p:pic>
    </p:spTree>
    <p:extLst>
      <p:ext uri="{BB962C8B-B14F-4D97-AF65-F5344CB8AC3E}">
        <p14:creationId xmlns:p14="http://schemas.microsoft.com/office/powerpoint/2010/main" val="20590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7639F-469C-EA26-CDA9-AAADBFE19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052D58-D9E2-B422-12C8-7D6D087409E8}"/>
              </a:ext>
            </a:extLst>
          </p:cNvPr>
          <p:cNvSpPr/>
          <p:nvPr/>
        </p:nvSpPr>
        <p:spPr>
          <a:xfrm>
            <a:off x="0" y="-59871"/>
            <a:ext cx="12192000" cy="6858000"/>
          </a:xfrm>
          <a:prstGeom prst="rect">
            <a:avLst/>
          </a:prstGeom>
          <a:solidFill>
            <a:srgbClr val="EBEB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07E1D6-0DF4-4B17-7115-5F243E48F2A8}"/>
              </a:ext>
            </a:extLst>
          </p:cNvPr>
          <p:cNvSpPr/>
          <p:nvPr/>
        </p:nvSpPr>
        <p:spPr>
          <a:xfrm>
            <a:off x="3970119" y="658586"/>
            <a:ext cx="8069483" cy="37174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8D7D18-C5F2-A14D-A204-05BE4E591DF9}"/>
              </a:ext>
            </a:extLst>
          </p:cNvPr>
          <p:cNvSpPr/>
          <p:nvPr/>
        </p:nvSpPr>
        <p:spPr>
          <a:xfrm>
            <a:off x="192774" y="4505094"/>
            <a:ext cx="6175369" cy="2254936"/>
          </a:xfrm>
          <a:prstGeom prst="rect">
            <a:avLst/>
          </a:prstGeom>
          <a:gradFill>
            <a:gsLst>
              <a:gs pos="52500">
                <a:srgbClr val="942A33"/>
              </a:gs>
              <a:gs pos="73000">
                <a:srgbClr val="751A2C"/>
              </a:gs>
              <a:gs pos="33000">
                <a:srgbClr val="B33A3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85AE588-AB4C-132A-145F-6327FAAC6B41}"/>
              </a:ext>
            </a:extLst>
          </p:cNvPr>
          <p:cNvSpPr/>
          <p:nvPr/>
        </p:nvSpPr>
        <p:spPr>
          <a:xfrm>
            <a:off x="6535977" y="4505093"/>
            <a:ext cx="5503625" cy="2254936"/>
          </a:xfrm>
          <a:prstGeom prst="roundRect">
            <a:avLst/>
          </a:prstGeom>
          <a:gradFill>
            <a:gsLst>
              <a:gs pos="52500">
                <a:srgbClr val="942A33"/>
              </a:gs>
              <a:gs pos="73000">
                <a:srgbClr val="751A2C"/>
              </a:gs>
              <a:gs pos="33000">
                <a:srgbClr val="B33A3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407CB8-65A0-294D-90C0-A49659884E94}"/>
              </a:ext>
            </a:extLst>
          </p:cNvPr>
          <p:cNvSpPr/>
          <p:nvPr/>
        </p:nvSpPr>
        <p:spPr>
          <a:xfrm>
            <a:off x="348343" y="97971"/>
            <a:ext cx="5236028" cy="429984"/>
          </a:xfrm>
          <a:prstGeom prst="rect">
            <a:avLst/>
          </a:prstGeom>
          <a:gradFill>
            <a:gsLst>
              <a:gs pos="5000">
                <a:srgbClr val="F2B0A5"/>
              </a:gs>
              <a:gs pos="4000">
                <a:srgbClr val="751A2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4BDA69-91BD-4A2C-CE8B-E90BE8523517}"/>
              </a:ext>
            </a:extLst>
          </p:cNvPr>
          <p:cNvSpPr/>
          <p:nvPr/>
        </p:nvSpPr>
        <p:spPr>
          <a:xfrm>
            <a:off x="5907774" y="59871"/>
            <a:ext cx="6131828" cy="468084"/>
          </a:xfrm>
          <a:prstGeom prst="rect">
            <a:avLst/>
          </a:prstGeom>
          <a:gradFill>
            <a:gsLst>
              <a:gs pos="5000">
                <a:srgbClr val="F2B0A5"/>
              </a:gs>
              <a:gs pos="4000">
                <a:srgbClr val="751A2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1583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0</Words>
  <Application>Microsoft Office PowerPoint</Application>
  <PresentationFormat>Grand écran</PresentationFormat>
  <Paragraphs>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pascal  soh</dc:creator>
  <cp:lastModifiedBy>pascal  soh</cp:lastModifiedBy>
  <cp:revision>3</cp:revision>
  <dcterms:created xsi:type="dcterms:W3CDTF">2025-03-20T19:42:17Z</dcterms:created>
  <dcterms:modified xsi:type="dcterms:W3CDTF">2025-04-01T22:36:13Z</dcterms:modified>
</cp:coreProperties>
</file>