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B5"/>
    <a:srgbClr val="8F787E"/>
    <a:srgbClr val="DCC4A2"/>
    <a:srgbClr val="FFE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516EF-DCC3-43D4-A6C2-5AC04BB1573D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25B7A-1366-4A36-BB5E-4A2CCCD0A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53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25B7A-1366-4A36-BB5E-4A2CCCD0A1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70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10A3D-8BF0-C2C8-4D4E-E264B10C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CFA2C3-C4BF-FE6D-7F38-3C5660121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6CB7-E7A2-7FE0-C001-78107C55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3321E4-615A-7A0A-96DB-C9F09663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0C92E-BE53-FA8E-0CE5-B473A1B9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5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54D59-CA37-59B2-FD57-21DF986D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AA261A-AF14-52EF-5F77-BA60966F3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B3229-A03C-5A3E-D62A-91C10CF5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554DA-1B4B-D15A-3C4B-E9891D20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A228E9-8058-1F98-F684-B1BA720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0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44B770-2A51-659B-6163-3E5829999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487B68-C8E1-3FF2-6F77-C9255DC3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F9F79-02C0-9913-FB16-2EE5C9DC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DDD241-32AB-5533-067E-75DE771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327A-5BF4-F7F3-356D-02BE91A2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74D36-474B-5B47-0B87-6519489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0DF78-49DA-9AF3-DA0B-F6A00A79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281C5-F567-DFD4-8D27-D396C95E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931BA4-288F-9225-63D4-5CDC820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4199E9-9DBA-F02D-12C5-FE77EAD1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47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BEA08-20E9-045A-70D1-5805D20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65DAA-12FF-CE1C-F2A0-050B6AC5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89BFD1-FA21-A3E8-6FD3-0BFBDDE7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D005F-6C7F-CFDA-D6A7-2B35DBE0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49BA2-66B8-DE61-83BC-69E351DA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6A1F6-65C4-5AAF-01E0-F48AE2F8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4D3C0-8554-B358-76DD-885F52A17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F8C441-7697-7518-FA50-8B69615D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4E073-94AD-1400-C7C4-7AF3CAE2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6CA78-6C78-73D0-AB38-92C40DF2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6E38F-78ED-5782-3F36-0838BEAC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EB77E-0602-6E91-2B1C-60E8EAD3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D640E5-D64A-29ED-34C0-E2E110DB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06FCCD-589B-6EE0-2BC5-C4968C521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E3DAF9-B0D0-A69F-32B8-1BE9F1077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B67E11-6E51-1757-9EFA-2E19C97B8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14CB8-F85A-2549-7479-B57E18FB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74B57E-F51F-6D94-4D01-DAFFCC11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1B4975-A011-9DF8-3C9A-1A2D16A3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50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B9546-8531-A799-0EEB-4A05E0E0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509BA9-9533-564C-B1F8-95E3F34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4EFFCA-4D3F-1C52-76F8-8688D014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C8CE01-06D1-B05D-3A7D-88C58F38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127534-858D-88B8-D534-21BB906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E51E5-5A78-C642-8DD7-3A0A354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2D1C89-1FFD-4A09-0BF1-E6A71C99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752B7-36DA-6A79-552A-5CB73C98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729A1E-36BC-F00E-43AF-94567900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B3A35-9042-FEE3-D7BC-85D82CA61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937A84-4358-A4E3-04A4-4C0A791D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73319F-E376-862C-8391-67FD7F21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39EA6-2974-AD61-750C-233433FD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F1620-968E-5D1D-9048-10AAC2B3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A754E7-48FF-B52E-91DB-2B09A751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3403D2-EAFA-33CD-BFF4-FD9FC0507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50585-0CD4-2B60-87B7-08B06BB4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1FC09D-48FB-AF0A-91A4-7685928B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3A0B68-2B96-9396-81E9-6CD16D26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4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B767D0-0B74-BDC7-D415-3DE0CA04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426207-C4FE-D939-2D05-8C5BCCBC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2EAE09-943B-35A3-AE4B-17F94EC4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566B-FF54-4FDB-90D3-F9D064737324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69E9B-4235-0C55-7584-653DC28C7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F2F28-DCC0-958F-36AF-EE14BCB5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8B8E-4F35-41B4-9F55-F83B55E3B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19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FAD95F7-9328-096C-32C9-5ECD71F450C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38F8D5-FF1D-13EB-FAD8-D74AF69AE5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3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9FDC22-5DA0-4203-B39B-887C94603D5C}"/>
                </a:ext>
              </a:extLst>
            </p:cNvPr>
            <p:cNvSpPr/>
            <p:nvPr/>
          </p:nvSpPr>
          <p:spPr>
            <a:xfrm>
              <a:off x="251460" y="137160"/>
              <a:ext cx="11715750" cy="6560820"/>
            </a:xfrm>
            <a:prstGeom prst="rect">
              <a:avLst/>
            </a:prstGeom>
            <a:solidFill>
              <a:srgbClr val="DCC4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FBBCFA1-8AF9-4C30-B756-515138A249A4}"/>
              </a:ext>
            </a:extLst>
          </p:cNvPr>
          <p:cNvGrpSpPr/>
          <p:nvPr/>
        </p:nvGrpSpPr>
        <p:grpSpPr>
          <a:xfrm>
            <a:off x="365760" y="261495"/>
            <a:ext cx="11460480" cy="6335009"/>
            <a:chOff x="365760" y="261495"/>
            <a:chExt cx="11460480" cy="6335009"/>
          </a:xfrm>
          <a:solidFill>
            <a:srgbClr val="8F787E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39C0F-0080-CA86-C4F8-A30FDBFE7DCE}"/>
                </a:ext>
              </a:extLst>
            </p:cNvPr>
            <p:cNvSpPr/>
            <p:nvPr/>
          </p:nvSpPr>
          <p:spPr>
            <a:xfrm>
              <a:off x="3383280" y="1004447"/>
              <a:ext cx="5474970" cy="5592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41B4EC-24D0-BAC2-8387-EC72AA83A651}"/>
                </a:ext>
              </a:extLst>
            </p:cNvPr>
            <p:cNvSpPr/>
            <p:nvPr/>
          </p:nvSpPr>
          <p:spPr>
            <a:xfrm>
              <a:off x="373380" y="3886201"/>
              <a:ext cx="2861310" cy="2710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77FD85-5EE5-EE27-0E39-A8653617F395}"/>
                </a:ext>
              </a:extLst>
            </p:cNvPr>
            <p:cNvSpPr/>
            <p:nvPr/>
          </p:nvSpPr>
          <p:spPr>
            <a:xfrm>
              <a:off x="8964930" y="3851910"/>
              <a:ext cx="2861310" cy="27445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B38B71-1553-F3DC-55B3-C11EEB2165B0}"/>
                </a:ext>
              </a:extLst>
            </p:cNvPr>
            <p:cNvSpPr/>
            <p:nvPr/>
          </p:nvSpPr>
          <p:spPr>
            <a:xfrm>
              <a:off x="365760" y="261495"/>
              <a:ext cx="11452860" cy="56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F8A34-A054-5AAF-D906-3399A14FB42E}"/>
                </a:ext>
              </a:extLst>
            </p:cNvPr>
            <p:cNvSpPr/>
            <p:nvPr/>
          </p:nvSpPr>
          <p:spPr>
            <a:xfrm>
              <a:off x="8964930" y="965138"/>
              <a:ext cx="2861310" cy="27445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BC3EAB-3561-BC7E-6D62-B75A7B265C66}"/>
                </a:ext>
              </a:extLst>
            </p:cNvPr>
            <p:cNvSpPr/>
            <p:nvPr/>
          </p:nvSpPr>
          <p:spPr>
            <a:xfrm>
              <a:off x="373380" y="1004447"/>
              <a:ext cx="3009900" cy="27445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Ellipse 19">
            <a:extLst>
              <a:ext uri="{FF2B5EF4-FFF2-40B4-BE49-F238E27FC236}">
                <a16:creationId xmlns:a16="http://schemas.microsoft.com/office/drawing/2014/main" id="{8911DA4D-711E-3C87-F5A0-1F478789FF21}"/>
              </a:ext>
            </a:extLst>
          </p:cNvPr>
          <p:cNvSpPr/>
          <p:nvPr/>
        </p:nvSpPr>
        <p:spPr>
          <a:xfrm>
            <a:off x="9006840" y="1257824"/>
            <a:ext cx="811530" cy="651510"/>
          </a:xfrm>
          <a:prstGeom prst="ellipse">
            <a:avLst/>
          </a:prstGeom>
          <a:solidFill>
            <a:srgbClr val="FFC2B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2F885AA-8F18-9B13-CA19-6F9EC40054F5}"/>
              </a:ext>
            </a:extLst>
          </p:cNvPr>
          <p:cNvSpPr/>
          <p:nvPr/>
        </p:nvSpPr>
        <p:spPr>
          <a:xfrm>
            <a:off x="9006840" y="2157291"/>
            <a:ext cx="811530" cy="651510"/>
          </a:xfrm>
          <a:prstGeom prst="ellipse">
            <a:avLst/>
          </a:prstGeom>
          <a:solidFill>
            <a:srgbClr val="FFC2B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35BDE2-C67A-7B3B-CE21-C6F54DF58CA1}"/>
              </a:ext>
            </a:extLst>
          </p:cNvPr>
          <p:cNvSpPr/>
          <p:nvPr/>
        </p:nvSpPr>
        <p:spPr>
          <a:xfrm>
            <a:off x="9006840" y="3056759"/>
            <a:ext cx="811530" cy="651510"/>
          </a:xfrm>
          <a:prstGeom prst="ellipse">
            <a:avLst/>
          </a:prstGeom>
          <a:solidFill>
            <a:srgbClr val="FFC2B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EF7FD46-2392-4FBA-1FFB-C88280B69A45}"/>
              </a:ext>
            </a:extLst>
          </p:cNvPr>
          <p:cNvSpPr/>
          <p:nvPr/>
        </p:nvSpPr>
        <p:spPr>
          <a:xfrm>
            <a:off x="422910" y="3014941"/>
            <a:ext cx="868680" cy="651510"/>
          </a:xfrm>
          <a:prstGeom prst="ellipse">
            <a:avLst/>
          </a:prstGeom>
          <a:solidFill>
            <a:srgbClr val="FFC2B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889E7C7-FF8E-4543-C450-C9BEBAB3D7DC}"/>
              </a:ext>
            </a:extLst>
          </p:cNvPr>
          <p:cNvSpPr/>
          <p:nvPr/>
        </p:nvSpPr>
        <p:spPr>
          <a:xfrm>
            <a:off x="422910" y="1360170"/>
            <a:ext cx="868680" cy="651510"/>
          </a:xfrm>
          <a:prstGeom prst="ellipse">
            <a:avLst/>
          </a:prstGeom>
          <a:solidFill>
            <a:srgbClr val="FFC2B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DB75A3E-B390-B8F5-B1C2-2892F0F5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001" y="1256361"/>
            <a:ext cx="925208" cy="54102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A023BDE-37D2-2CE7-28E3-390665A14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05" y="2140646"/>
            <a:ext cx="684000" cy="684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AF07F4D-DCD2-AA58-14D5-863121442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710" y="3040624"/>
            <a:ext cx="612000" cy="612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56F17FC-3386-0191-CEA8-2E3698E1C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0" y="1365390"/>
            <a:ext cx="612000" cy="612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C0D123E-5EF5-EF37-59D8-2249AB8D1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0" y="3054451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5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6A3820-67E1-6498-FFF7-2B0645E78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0030" cy="6858000"/>
          </a:xfrm>
          <a:prstGeom prst="rect">
            <a:avLst/>
          </a:prstGeom>
          <a:ln>
            <a:solidFill>
              <a:srgbClr val="8F787E"/>
            </a:solidFill>
          </a:ln>
        </p:spPr>
      </p:pic>
    </p:spTree>
    <p:extLst>
      <p:ext uri="{BB962C8B-B14F-4D97-AF65-F5344CB8AC3E}">
        <p14:creationId xmlns:p14="http://schemas.microsoft.com/office/powerpoint/2010/main" val="1264351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</Words>
  <Application>Microsoft Office PowerPoint</Application>
  <PresentationFormat>Grand écran</PresentationFormat>
  <Paragraphs>1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soh</dc:creator>
  <cp:lastModifiedBy>pascal soh</cp:lastModifiedBy>
  <cp:revision>1</cp:revision>
  <dcterms:created xsi:type="dcterms:W3CDTF">2024-05-10T16:12:20Z</dcterms:created>
  <dcterms:modified xsi:type="dcterms:W3CDTF">2024-05-10T17:37:01Z</dcterms:modified>
</cp:coreProperties>
</file>