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2922"/>
    <a:srgbClr val="00BFAE"/>
    <a:srgbClr val="4A4633"/>
    <a:srgbClr val="BFBE9C"/>
    <a:srgbClr val="004040"/>
    <a:srgbClr val="8C5D43"/>
    <a:srgbClr val="A6948A"/>
    <a:srgbClr val="A57D7B"/>
    <a:srgbClr val="A79A77"/>
    <a:srgbClr val="5924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CF3D2-6A94-4B81-AF08-178158F868F6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31B93-A451-489D-9B38-81ABA3F7A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05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31B93-A451-489D-9B38-81ABA3F7A5A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30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F023B-2714-4532-2732-8BC4533FC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747E2E-5850-B1FD-8195-955FAD639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FDA1CA-E54D-762F-D724-A7D331D0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A7FC-A06A-4738-AFEB-6637857EFA4E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A76EC3-AD2D-719B-CFA4-CDB61C52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2B3197-C563-AA0F-C631-3A5D85E7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898D-6A46-4E3C-9F95-CC6A1CA8B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91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12DA9-8703-77E1-CC42-31208ED4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775513-6C06-47B7-48EE-6597D60E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97D5B2-0724-2572-0775-3D4E28CE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A7FC-A06A-4738-AFEB-6637857EFA4E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96E2D7-4315-D0C6-02F2-65AC1F43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F6B1FB-63FF-67F4-C4D3-F8C419EC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898D-6A46-4E3C-9F95-CC6A1CA8B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39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F9AC16-ADA9-0C10-B323-DA48D3040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9D36AD-9FDE-E09E-78E5-630EB06F0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64E693-A699-5DD8-0165-07FD92B6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A7FC-A06A-4738-AFEB-6637857EFA4E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EFC4AA-0D81-5923-DF4F-67CA0FB7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063464-226D-B0E6-BCD5-C8FB32CE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898D-6A46-4E3C-9F95-CC6A1CA8B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75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B6EB28-3E38-34DA-B13B-B9BD7C7E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FB6D1-AB08-2594-E40C-7D19A3303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92F56F-32AF-869B-73FE-83C56B8F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A7FC-A06A-4738-AFEB-6637857EFA4E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10F7EA-82D3-7159-E238-41EF4076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8A63FB-6D14-735B-C022-287F139B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898D-6A46-4E3C-9F95-CC6A1CA8B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6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C2151-CA0E-BC7A-4891-DED1917A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F25507-2204-B42C-1EA7-8319F0D1E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FB9BAA-E5E8-17BC-5965-73FC61B9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A7FC-A06A-4738-AFEB-6637857EFA4E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6D26C-9325-163B-94F2-F13A8F6D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10BB9-A930-72F6-DEF7-CEA57B7B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898D-6A46-4E3C-9F95-CC6A1CA8B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56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E0D58-D1B3-4140-3476-6AC76389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54AE3-ADE1-994E-4D11-33B9A9D47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7E6EC1-53DE-AE21-7F80-EA8181493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49BBD7-7A77-DF86-781C-035111B9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A7FC-A06A-4738-AFEB-6637857EFA4E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76037F-F204-B687-4D4A-9E7377A8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0E99A0-25F4-75FF-0DD8-02BA7DD2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898D-6A46-4E3C-9F95-CC6A1CA8B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65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96252-72E8-5F62-5925-BA78B1D2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5FFF63-D1E4-022E-4DF4-293C1369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11BEE2-59A9-B5F2-EE87-F6F10383F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6E3E073-4ACA-0171-2F0E-C4B776A7C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B322DD-1151-7A1D-5242-C069D0531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53761F-C138-B92A-F945-2181AC0D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A7FC-A06A-4738-AFEB-6637857EFA4E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88BB7BF-03F8-B11F-1C2A-4FB9CBB0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2EB8B1-5B73-2F99-6AF4-6B57E0D6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898D-6A46-4E3C-9F95-CC6A1CA8B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34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D933BD-4162-B0CD-D7A3-31B9A9A0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26C51E-A053-9313-5A69-7EEF5F39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A7FC-A06A-4738-AFEB-6637857EFA4E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6E89F6-8925-7455-7CAB-C7F7BF85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5768AD-63D6-C191-87C5-568C9324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898D-6A46-4E3C-9F95-CC6A1CA8B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85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73096E-6C1A-E7EA-0EB2-6D020170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A7FC-A06A-4738-AFEB-6637857EFA4E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B46BC1-CA69-BC85-DCFF-484E0548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CE0F7D-7624-28B8-E5ED-799065FD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898D-6A46-4E3C-9F95-CC6A1CA8B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77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A9D00-F092-81CD-5359-2D489FAF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CE64FF-8A51-F725-38B5-6CE7134F3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CB61A6-B650-B3D5-0557-90AE5CB3D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83ABE2-3985-A785-0D99-4513C974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A7FC-A06A-4738-AFEB-6637857EFA4E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8075C9-6DD1-C02F-808D-9933A880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79019E-9D41-0EAA-2AFD-3BDE08E0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898D-6A46-4E3C-9F95-CC6A1CA8B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51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99675-763F-C9FF-35C5-B3A96A95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75EF89-22A6-4A49-92A0-08382ADA5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8B5405-8E88-E668-2533-54DA04B0C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32B39A-904C-F7E2-C6B2-01E7D3C1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A7FC-A06A-4738-AFEB-6637857EFA4E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58D969-7916-AE48-C930-E45D6832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21B48C-B4A3-4CA1-DB3F-25FE03A5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898D-6A46-4E3C-9F95-CC6A1CA8B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64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852AD0-0B34-47F6-304B-2EACDACC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C96C7-57EF-0185-C696-528D0538E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CC119F-6D45-DC50-9243-F8EAA86EB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A7FC-A06A-4738-AFEB-6637857EFA4E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EB026F-99C5-C2D3-77FD-5BB98C2DE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3DAEE3-D761-668E-7E21-AE9B0433E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3898D-6A46-4E3C-9F95-CC6A1CA8B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43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4B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06DB516-8312-B45E-84DD-982F15183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38114" cy="6934200"/>
          </a:xfrm>
          <a:prstGeom prst="rect">
            <a:avLst/>
          </a:prstGeom>
          <a:solidFill>
            <a:srgbClr val="D89771"/>
          </a:solidFill>
        </p:spPr>
      </p:pic>
    </p:spTree>
    <p:extLst>
      <p:ext uri="{BB962C8B-B14F-4D97-AF65-F5344CB8AC3E}">
        <p14:creationId xmlns:p14="http://schemas.microsoft.com/office/powerpoint/2010/main" val="296327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637486-CE3A-89AF-0257-A1D818F6DA3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D8804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1167A6-5A47-9FEA-2F93-A6A487CD2545}"/>
              </a:ext>
            </a:extLst>
          </p:cNvPr>
          <p:cNvSpPr/>
          <p:nvPr/>
        </p:nvSpPr>
        <p:spPr>
          <a:xfrm>
            <a:off x="123591" y="955818"/>
            <a:ext cx="11944814" cy="1873405"/>
          </a:xfrm>
          <a:prstGeom prst="rect">
            <a:avLst/>
          </a:prstGeom>
          <a:solidFill>
            <a:srgbClr val="592411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71B751-D6CD-F37C-D27E-A1E4247B708D}"/>
              </a:ext>
            </a:extLst>
          </p:cNvPr>
          <p:cNvSpPr/>
          <p:nvPr/>
        </p:nvSpPr>
        <p:spPr>
          <a:xfrm>
            <a:off x="123593" y="0"/>
            <a:ext cx="11944814" cy="874573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FA81B4-050E-5F4D-3A5A-E5F98D884715}"/>
              </a:ext>
            </a:extLst>
          </p:cNvPr>
          <p:cNvSpPr/>
          <p:nvPr/>
        </p:nvSpPr>
        <p:spPr>
          <a:xfrm>
            <a:off x="123592" y="2932771"/>
            <a:ext cx="3645519" cy="3824868"/>
          </a:xfrm>
          <a:prstGeom prst="rect">
            <a:avLst/>
          </a:prstGeom>
          <a:solidFill>
            <a:srgbClr val="A74B3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23391B-B7BF-C79D-958D-0DF9FB56FB90}"/>
              </a:ext>
            </a:extLst>
          </p:cNvPr>
          <p:cNvSpPr/>
          <p:nvPr/>
        </p:nvSpPr>
        <p:spPr>
          <a:xfrm>
            <a:off x="8073483" y="2932771"/>
            <a:ext cx="3994923" cy="3802565"/>
          </a:xfrm>
          <a:prstGeom prst="rect">
            <a:avLst/>
          </a:prstGeom>
          <a:solidFill>
            <a:srgbClr val="A74B3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5B7F5E-7E22-4B05-5F8A-4FD39437AF92}"/>
              </a:ext>
            </a:extLst>
          </p:cNvPr>
          <p:cNvSpPr/>
          <p:nvPr/>
        </p:nvSpPr>
        <p:spPr>
          <a:xfrm>
            <a:off x="3923835" y="2910468"/>
            <a:ext cx="3994923" cy="3824868"/>
          </a:xfrm>
          <a:prstGeom prst="rect">
            <a:avLst/>
          </a:prstGeom>
          <a:solidFill>
            <a:srgbClr val="592411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908E427-D4D2-826E-DBF5-978944F989A6}"/>
              </a:ext>
            </a:extLst>
          </p:cNvPr>
          <p:cNvSpPr/>
          <p:nvPr/>
        </p:nvSpPr>
        <p:spPr>
          <a:xfrm>
            <a:off x="8980714" y="0"/>
            <a:ext cx="3087691" cy="829281"/>
          </a:xfrm>
          <a:prstGeom prst="roundRect">
            <a:avLst/>
          </a:prstGeom>
          <a:solidFill>
            <a:srgbClr val="D8977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13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5D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E9A96E-B029-849D-CBEA-04C87DF49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0"/>
            <a:ext cx="11658600" cy="6858000"/>
          </a:xfrm>
          <a:prstGeom prst="rect">
            <a:avLst/>
          </a:prstGeom>
          <a:ln>
            <a:solidFill>
              <a:srgbClr val="A79A77"/>
            </a:solidFill>
          </a:ln>
        </p:spPr>
      </p:pic>
    </p:spTree>
    <p:extLst>
      <p:ext uri="{BB962C8B-B14F-4D97-AF65-F5344CB8AC3E}">
        <p14:creationId xmlns:p14="http://schemas.microsoft.com/office/powerpoint/2010/main" val="369967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6FFA01-453C-9234-6937-947B77E76D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79A77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964F72-73EC-5669-383C-B0985FCCEA00}"/>
              </a:ext>
            </a:extLst>
          </p:cNvPr>
          <p:cNvSpPr/>
          <p:nvPr/>
        </p:nvSpPr>
        <p:spPr>
          <a:xfrm>
            <a:off x="119742" y="54428"/>
            <a:ext cx="11908972" cy="639538"/>
          </a:xfrm>
          <a:prstGeom prst="rect">
            <a:avLst/>
          </a:prstGeom>
          <a:solidFill>
            <a:srgbClr val="A57D7B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1157CD-768D-5A9F-E3AD-90B9FCB30E7E}"/>
              </a:ext>
            </a:extLst>
          </p:cNvPr>
          <p:cNvSpPr/>
          <p:nvPr/>
        </p:nvSpPr>
        <p:spPr>
          <a:xfrm>
            <a:off x="119741" y="2941863"/>
            <a:ext cx="4484915" cy="3785508"/>
          </a:xfrm>
          <a:prstGeom prst="rect">
            <a:avLst/>
          </a:prstGeom>
          <a:solidFill>
            <a:srgbClr val="A57D7B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83D876-F1EB-3167-312D-7E5BA3B958FF}"/>
              </a:ext>
            </a:extLst>
          </p:cNvPr>
          <p:cNvSpPr/>
          <p:nvPr/>
        </p:nvSpPr>
        <p:spPr>
          <a:xfrm>
            <a:off x="119742" y="1436914"/>
            <a:ext cx="5671458" cy="1382486"/>
          </a:xfrm>
          <a:prstGeom prst="rect">
            <a:avLst/>
          </a:prstGeom>
          <a:solidFill>
            <a:srgbClr val="A57D7B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DB6290-B88C-D6FA-B899-98E744673A1F}"/>
              </a:ext>
            </a:extLst>
          </p:cNvPr>
          <p:cNvSpPr/>
          <p:nvPr/>
        </p:nvSpPr>
        <p:spPr>
          <a:xfrm>
            <a:off x="8077200" y="3145969"/>
            <a:ext cx="3951514" cy="3581401"/>
          </a:xfrm>
          <a:prstGeom prst="rect">
            <a:avLst/>
          </a:prstGeom>
          <a:solidFill>
            <a:srgbClr val="A57D7B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1EAB91-C88E-8313-22D2-A92F08778305}"/>
              </a:ext>
            </a:extLst>
          </p:cNvPr>
          <p:cNvSpPr/>
          <p:nvPr/>
        </p:nvSpPr>
        <p:spPr>
          <a:xfrm>
            <a:off x="4724397" y="3145971"/>
            <a:ext cx="3189517" cy="3581400"/>
          </a:xfrm>
          <a:prstGeom prst="rect">
            <a:avLst/>
          </a:prstGeom>
          <a:solidFill>
            <a:srgbClr val="A57D7B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2B3F15-7E1F-52DF-0BC5-250AE8E364A2}"/>
              </a:ext>
            </a:extLst>
          </p:cNvPr>
          <p:cNvSpPr/>
          <p:nvPr/>
        </p:nvSpPr>
        <p:spPr>
          <a:xfrm>
            <a:off x="6400800" y="968829"/>
            <a:ext cx="5671458" cy="1973033"/>
          </a:xfrm>
          <a:prstGeom prst="rect">
            <a:avLst/>
          </a:prstGeom>
          <a:solidFill>
            <a:srgbClr val="A57D7B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F40213-CFAD-703D-D0D0-035693E7015B}"/>
              </a:ext>
            </a:extLst>
          </p:cNvPr>
          <p:cNvSpPr/>
          <p:nvPr/>
        </p:nvSpPr>
        <p:spPr>
          <a:xfrm>
            <a:off x="119741" y="693966"/>
            <a:ext cx="5671458" cy="620485"/>
          </a:xfrm>
          <a:prstGeom prst="rect">
            <a:avLst/>
          </a:prstGeom>
          <a:solidFill>
            <a:srgbClr val="8C5D43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E9DA2CD-01BA-CE0E-E223-5689506BC784}"/>
              </a:ext>
            </a:extLst>
          </p:cNvPr>
          <p:cNvSpPr/>
          <p:nvPr/>
        </p:nvSpPr>
        <p:spPr>
          <a:xfrm>
            <a:off x="827313" y="2941862"/>
            <a:ext cx="2743200" cy="487137"/>
          </a:xfrm>
          <a:prstGeom prst="ellipse">
            <a:avLst/>
          </a:prstGeom>
          <a:solidFill>
            <a:srgbClr val="8C5D43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435CDC3-CCC7-7BB8-B799-08B27162111F}"/>
              </a:ext>
            </a:extLst>
          </p:cNvPr>
          <p:cNvSpPr/>
          <p:nvPr/>
        </p:nvSpPr>
        <p:spPr>
          <a:xfrm>
            <a:off x="4767942" y="3145970"/>
            <a:ext cx="3004458" cy="416378"/>
          </a:xfrm>
          <a:prstGeom prst="ellipse">
            <a:avLst/>
          </a:prstGeom>
          <a:solidFill>
            <a:srgbClr val="8C5D43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5094AB4-00E7-FF15-76C5-4A3BDB4A6109}"/>
              </a:ext>
            </a:extLst>
          </p:cNvPr>
          <p:cNvSpPr/>
          <p:nvPr/>
        </p:nvSpPr>
        <p:spPr>
          <a:xfrm>
            <a:off x="8501743" y="3145968"/>
            <a:ext cx="3145971" cy="416379"/>
          </a:xfrm>
          <a:prstGeom prst="ellipse">
            <a:avLst/>
          </a:prstGeom>
          <a:solidFill>
            <a:srgbClr val="8C5D43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6F919CB-7BF3-AA11-8517-72676AFEB040}"/>
              </a:ext>
            </a:extLst>
          </p:cNvPr>
          <p:cNvSpPr/>
          <p:nvPr/>
        </p:nvSpPr>
        <p:spPr>
          <a:xfrm>
            <a:off x="7734300" y="968828"/>
            <a:ext cx="3004458" cy="416378"/>
          </a:xfrm>
          <a:prstGeom prst="ellipse">
            <a:avLst/>
          </a:prstGeom>
          <a:solidFill>
            <a:srgbClr val="8C5D43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45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857F4B6-1F70-5F05-E557-A1B2C54E6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0"/>
            <a:ext cx="769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4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80BF92-04BE-4AE3-B6AB-F608042BA6CA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004040">
              <a:alpha val="4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538628-2E15-46A1-B307-FC6411FD8CB9}"/>
              </a:ext>
            </a:extLst>
          </p:cNvPr>
          <p:cNvSpPr/>
          <p:nvPr/>
        </p:nvSpPr>
        <p:spPr>
          <a:xfrm>
            <a:off x="163286" y="97972"/>
            <a:ext cx="11919857" cy="1001487"/>
          </a:xfrm>
          <a:prstGeom prst="rect">
            <a:avLst/>
          </a:prstGeom>
          <a:solidFill>
            <a:srgbClr val="4A4633">
              <a:alpha val="4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B3E50-AA18-0811-4E2F-964E3325C680}"/>
              </a:ext>
            </a:extLst>
          </p:cNvPr>
          <p:cNvSpPr/>
          <p:nvPr/>
        </p:nvSpPr>
        <p:spPr>
          <a:xfrm>
            <a:off x="163286" y="1284514"/>
            <a:ext cx="11919857" cy="1077686"/>
          </a:xfrm>
          <a:prstGeom prst="rect">
            <a:avLst/>
          </a:prstGeom>
          <a:solidFill>
            <a:srgbClr val="4A4633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2B065F-4CE3-4BF6-2C15-EA1041A1E327}"/>
              </a:ext>
            </a:extLst>
          </p:cNvPr>
          <p:cNvSpPr/>
          <p:nvPr/>
        </p:nvSpPr>
        <p:spPr>
          <a:xfrm>
            <a:off x="163285" y="2460171"/>
            <a:ext cx="4038601" cy="1175658"/>
          </a:xfrm>
          <a:prstGeom prst="rect">
            <a:avLst/>
          </a:prstGeom>
          <a:solidFill>
            <a:srgbClr val="00BFAE">
              <a:alpha val="4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31DFC2-4B21-0971-91AC-6050BD5D1D99}"/>
              </a:ext>
            </a:extLst>
          </p:cNvPr>
          <p:cNvSpPr/>
          <p:nvPr/>
        </p:nvSpPr>
        <p:spPr>
          <a:xfrm>
            <a:off x="4365172" y="2460171"/>
            <a:ext cx="3799114" cy="1175658"/>
          </a:xfrm>
          <a:prstGeom prst="rect">
            <a:avLst/>
          </a:prstGeom>
          <a:solidFill>
            <a:srgbClr val="00BFAE">
              <a:alpha val="4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19D491-E3CF-316A-21DD-A40C176BB5FA}"/>
              </a:ext>
            </a:extLst>
          </p:cNvPr>
          <p:cNvSpPr/>
          <p:nvPr/>
        </p:nvSpPr>
        <p:spPr>
          <a:xfrm>
            <a:off x="8354785" y="2460171"/>
            <a:ext cx="3728358" cy="1175658"/>
          </a:xfrm>
          <a:prstGeom prst="rect">
            <a:avLst/>
          </a:prstGeom>
          <a:solidFill>
            <a:srgbClr val="00BFAE">
              <a:alpha val="4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DA71E3-B1A0-5E45-17BF-B7CD4279FEF7}"/>
              </a:ext>
            </a:extLst>
          </p:cNvPr>
          <p:cNvSpPr/>
          <p:nvPr/>
        </p:nvSpPr>
        <p:spPr>
          <a:xfrm>
            <a:off x="163284" y="3820883"/>
            <a:ext cx="6117773" cy="2939143"/>
          </a:xfrm>
          <a:prstGeom prst="rect">
            <a:avLst/>
          </a:prstGeom>
          <a:solidFill>
            <a:srgbClr val="BFBE9C">
              <a:alpha val="4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C35348-60B4-37D1-5CCB-080DC39ACB02}"/>
              </a:ext>
            </a:extLst>
          </p:cNvPr>
          <p:cNvSpPr/>
          <p:nvPr/>
        </p:nvSpPr>
        <p:spPr>
          <a:xfrm>
            <a:off x="6444341" y="3788227"/>
            <a:ext cx="5638802" cy="2939143"/>
          </a:xfrm>
          <a:prstGeom prst="rect">
            <a:avLst/>
          </a:prstGeom>
          <a:solidFill>
            <a:srgbClr val="BFBE9C">
              <a:alpha val="4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292303-EFC0-406F-3CB9-563DE411C546}"/>
              </a:ext>
            </a:extLst>
          </p:cNvPr>
          <p:cNvSpPr/>
          <p:nvPr/>
        </p:nvSpPr>
        <p:spPr>
          <a:xfrm>
            <a:off x="3494314" y="642257"/>
            <a:ext cx="5203371" cy="457202"/>
          </a:xfrm>
          <a:prstGeom prst="rect">
            <a:avLst/>
          </a:prstGeom>
          <a:solidFill>
            <a:srgbClr val="802922">
              <a:alpha val="4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020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1</Words>
  <Application>Microsoft Office PowerPoint</Application>
  <PresentationFormat>Grand écran</PresentationFormat>
  <Paragraphs>1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 soh</dc:creator>
  <cp:lastModifiedBy>pascal soh</cp:lastModifiedBy>
  <cp:revision>6</cp:revision>
  <dcterms:created xsi:type="dcterms:W3CDTF">2024-06-04T11:12:48Z</dcterms:created>
  <dcterms:modified xsi:type="dcterms:W3CDTF">2024-06-18T16:14:59Z</dcterms:modified>
</cp:coreProperties>
</file>