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966"/>
    <a:srgbClr val="B3BEC0"/>
    <a:srgbClr val="3A3934"/>
    <a:srgbClr val="BC29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>
        <p:scale>
          <a:sx n="64" d="100"/>
          <a:sy n="64" d="100"/>
        </p:scale>
        <p:origin x="-14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5D52-1518-47BC-BA4C-06D6D6F5FB3C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793CE-3E71-4279-A8EA-F7E7EF25B8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34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93CE-3E71-4279-A8EA-F7E7EF25B8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6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4D427-F31B-88C3-474C-CEB7FCC83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2292E1-1BEE-3B8B-20E2-45DA76CA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4E5CA6-A11A-2E33-51E5-8B9AA56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AD63-32B9-4481-82A4-65F8894CF747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0D80C-E167-5562-D68E-8A227B4F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432329-E896-D3CC-A937-405659C7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7120-7209-4F94-8079-91B4AE3908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31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A9E73-6D78-7D87-1855-C600D1CD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34453D-5B5C-CF78-D654-753B562DE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701E0-B4EB-6B23-DA12-AE0ED8AE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AD63-32B9-4481-82A4-65F8894CF747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484FC2-C1EB-9C22-947F-F01FDCA0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54BC51-F21A-28E3-AC49-D292B6B6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7120-7209-4F94-8079-91B4AE3908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8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E24E6F-D926-6855-DF82-76F007A5B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69107-4891-0A52-2FFE-312589295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917C27-1221-149C-1F10-05B82219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AD63-32B9-4481-82A4-65F8894CF747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401CB6-A1A2-6D2F-3C0B-03083DC2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1D3F09-A667-7913-35F4-1EE2E307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7120-7209-4F94-8079-91B4AE3908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20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5891B-438C-D36C-EE8D-85189737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50CC0-0DB7-EC3E-EC1A-40FCC7FB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D6CBD-1CEF-0561-3EC9-94B70A49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AD63-32B9-4481-82A4-65F8894CF747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C1067-3148-5C6A-72EE-3E212D6C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CE8E63-DCC5-8B19-9CC3-A03AAF3C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7120-7209-4F94-8079-91B4AE3908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85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CDF8E-3DA0-2AA9-E772-6B4E6746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1BA3F8-2827-1724-CF78-4658CAA67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C83B94-C943-72F5-22D7-4094B974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AD63-32B9-4481-82A4-65F8894CF747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C71F95-4F44-9BAB-93C6-119CA203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F261E5-C86E-6F96-988D-152E450C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7120-7209-4F94-8079-91B4AE3908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10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E9C89-A861-A62D-AE0F-1F3C322B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824702-16C5-EA28-62C1-8549E33A0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F8581D-79DB-F10A-4A2C-529325972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D6D496-D505-0466-8CA4-D4149D35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AD63-32B9-4481-82A4-65F8894CF747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9F887-6F81-2DC1-BA86-B947FF69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E9E59F-B577-59DD-1EB0-AEC24574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7120-7209-4F94-8079-91B4AE3908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D3DE9-E481-ADAC-012F-20A19409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02B335-C99A-D0A5-BCA4-E3F7D6321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519452-6706-71E5-54BC-1838AA7E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9973D8-D675-803C-73BC-9DF4B9CE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D8C881-5DFD-A467-A457-899C35773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3C7C30-FBF4-B600-8643-CFCCABEE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AD63-32B9-4481-82A4-65F8894CF747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9CC63F-4F0C-DFB6-0B0F-B62E42B0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8829CC-7FA0-A1BD-582F-39FE63D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7120-7209-4F94-8079-91B4AE3908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13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E53CF-DF6F-4CAA-51AE-5CFC4FED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19B5B0-3F08-AEA7-AB75-A9B99FD0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AD63-32B9-4481-82A4-65F8894CF747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3F67F3-8DAB-716F-DA9F-BE1B8FEA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73B819-A356-A78A-6F81-52284B8A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7120-7209-4F94-8079-91B4AE3908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63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38B264-CD1D-00E7-E956-8E4FD5DA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AD63-32B9-4481-82A4-65F8894CF747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BCF07B-B6B5-5B29-10D7-10E5A481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F16F5F-11E7-A8C0-F16D-178B0C15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7120-7209-4F94-8079-91B4AE3908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11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95AFA-7247-AEC3-E5E3-A5FEAF1A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470AE-DBB4-9F6A-FA1C-182CB7A9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39CDA4-D779-4348-C1B4-56BF9631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5D3E0B-A5EE-6474-7D3A-52F4281F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AD63-32B9-4481-82A4-65F8894CF747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81A487-4557-3A29-90BC-0D1B7476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D1360E-DAE0-81DC-1A0F-F377743F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7120-7209-4F94-8079-91B4AE3908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41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9C446-F7E6-F83F-40DC-C2F7B696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C335C7-EE6D-AF2F-5A07-9247A3483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6FE788-A119-7464-032F-568D48B1E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3C8CD6-8669-0495-8720-D4D22126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AD63-32B9-4481-82A4-65F8894CF747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88E420-A7AA-14E9-CC19-108B2F3C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ADFC8A-2295-4ED2-74BA-6EE94B2B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7120-7209-4F94-8079-91B4AE3908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8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1B3220-EFF2-15ED-2563-B2481E70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F144E2-C9E9-3834-CE0E-418F2191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53FC0-3BAB-244C-0DF1-3C306DF09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AD63-32B9-4481-82A4-65F8894CF747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9C226-9BC5-D010-023A-328A2DC8F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9D886-EE89-C85B-6243-B0075D7D6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7120-7209-4F94-8079-91B4AE3908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00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BABDA7-5D86-E009-CF93-5FA3A667B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BC292C"/>
          </a:solidFill>
        </p:spPr>
      </p:pic>
    </p:spTree>
    <p:extLst>
      <p:ext uri="{BB962C8B-B14F-4D97-AF65-F5344CB8AC3E}">
        <p14:creationId xmlns:p14="http://schemas.microsoft.com/office/powerpoint/2010/main" val="320200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1948DD-93CC-94CB-9659-B56A6088C50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96966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59557-5E2A-8BDC-D6C9-A0228E292F43}"/>
              </a:ext>
            </a:extLst>
          </p:cNvPr>
          <p:cNvSpPr/>
          <p:nvPr/>
        </p:nvSpPr>
        <p:spPr>
          <a:xfrm>
            <a:off x="152400" y="87085"/>
            <a:ext cx="11887198" cy="881743"/>
          </a:xfrm>
          <a:prstGeom prst="rect">
            <a:avLst/>
          </a:prstGeom>
          <a:solidFill>
            <a:srgbClr val="BC292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FD5D2-E4B4-4F20-E49E-CDC33D46D6B0}"/>
              </a:ext>
            </a:extLst>
          </p:cNvPr>
          <p:cNvSpPr/>
          <p:nvPr/>
        </p:nvSpPr>
        <p:spPr>
          <a:xfrm>
            <a:off x="152401" y="1132114"/>
            <a:ext cx="1732156" cy="1287702"/>
          </a:xfrm>
          <a:prstGeom prst="rect">
            <a:avLst/>
          </a:prstGeom>
          <a:solidFill>
            <a:srgbClr val="B3BE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6B1B6-654F-FE4A-7FE5-1A5522B558AB}"/>
              </a:ext>
            </a:extLst>
          </p:cNvPr>
          <p:cNvSpPr/>
          <p:nvPr/>
        </p:nvSpPr>
        <p:spPr>
          <a:xfrm>
            <a:off x="2155895" y="1132112"/>
            <a:ext cx="1732157" cy="1287702"/>
          </a:xfrm>
          <a:prstGeom prst="rect">
            <a:avLst/>
          </a:prstGeom>
          <a:solidFill>
            <a:srgbClr val="B3BE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8474C1-C3B8-741A-9CD8-859DD43A4DAA}"/>
              </a:ext>
            </a:extLst>
          </p:cNvPr>
          <p:cNvSpPr/>
          <p:nvPr/>
        </p:nvSpPr>
        <p:spPr>
          <a:xfrm>
            <a:off x="4240247" y="1132112"/>
            <a:ext cx="1732157" cy="1287702"/>
          </a:xfrm>
          <a:prstGeom prst="rect">
            <a:avLst/>
          </a:prstGeom>
          <a:solidFill>
            <a:srgbClr val="B3BE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BD2C2E-3EC4-7E71-940D-0D6F235BED08}"/>
              </a:ext>
            </a:extLst>
          </p:cNvPr>
          <p:cNvSpPr/>
          <p:nvPr/>
        </p:nvSpPr>
        <p:spPr>
          <a:xfrm>
            <a:off x="6300452" y="1132112"/>
            <a:ext cx="1732157" cy="1287702"/>
          </a:xfrm>
          <a:prstGeom prst="rect">
            <a:avLst/>
          </a:prstGeom>
          <a:solidFill>
            <a:srgbClr val="B3BE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5FDB4-44E8-6C99-4488-29C93EB85176}"/>
              </a:ext>
            </a:extLst>
          </p:cNvPr>
          <p:cNvSpPr/>
          <p:nvPr/>
        </p:nvSpPr>
        <p:spPr>
          <a:xfrm>
            <a:off x="8303947" y="1132112"/>
            <a:ext cx="1732157" cy="1287702"/>
          </a:xfrm>
          <a:prstGeom prst="rect">
            <a:avLst/>
          </a:prstGeom>
          <a:solidFill>
            <a:srgbClr val="B3BE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11E6A5-B4FA-1D14-655E-229490CD24BC}"/>
              </a:ext>
            </a:extLst>
          </p:cNvPr>
          <p:cNvSpPr/>
          <p:nvPr/>
        </p:nvSpPr>
        <p:spPr>
          <a:xfrm>
            <a:off x="10307442" y="1132113"/>
            <a:ext cx="1732157" cy="1287701"/>
          </a:xfrm>
          <a:prstGeom prst="rect">
            <a:avLst/>
          </a:prstGeom>
          <a:solidFill>
            <a:srgbClr val="B3BE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FF1DF1-1AA4-AC78-E66C-5796BAC5DDEF}"/>
              </a:ext>
            </a:extLst>
          </p:cNvPr>
          <p:cNvSpPr/>
          <p:nvPr/>
        </p:nvSpPr>
        <p:spPr>
          <a:xfrm>
            <a:off x="152400" y="2587084"/>
            <a:ext cx="3995854" cy="4103648"/>
          </a:xfrm>
          <a:prstGeom prst="rect">
            <a:avLst/>
          </a:prstGeom>
          <a:solidFill>
            <a:srgbClr val="3A39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BF9840-31E3-2D15-A2CD-00EFC6811851}"/>
              </a:ext>
            </a:extLst>
          </p:cNvPr>
          <p:cNvSpPr/>
          <p:nvPr/>
        </p:nvSpPr>
        <p:spPr>
          <a:xfrm>
            <a:off x="4300653" y="2587084"/>
            <a:ext cx="7738945" cy="4103648"/>
          </a:xfrm>
          <a:prstGeom prst="rect">
            <a:avLst/>
          </a:prstGeom>
          <a:solidFill>
            <a:srgbClr val="B3BEC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Pentagone 25">
            <a:extLst>
              <a:ext uri="{FF2B5EF4-FFF2-40B4-BE49-F238E27FC236}">
                <a16:creationId xmlns:a16="http://schemas.microsoft.com/office/drawing/2014/main" id="{79F9F95A-5A3F-7AFF-90DC-80B7DF92ADF3}"/>
              </a:ext>
            </a:extLst>
          </p:cNvPr>
          <p:cNvSpPr/>
          <p:nvPr/>
        </p:nvSpPr>
        <p:spPr>
          <a:xfrm flipV="1">
            <a:off x="152400" y="1132112"/>
            <a:ext cx="1732157" cy="544289"/>
          </a:xfrm>
          <a:prstGeom prst="pentagon">
            <a:avLst/>
          </a:prstGeom>
          <a:solidFill>
            <a:srgbClr val="3A39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entagone 26">
            <a:extLst>
              <a:ext uri="{FF2B5EF4-FFF2-40B4-BE49-F238E27FC236}">
                <a16:creationId xmlns:a16="http://schemas.microsoft.com/office/drawing/2014/main" id="{5FE953B2-61F7-63D4-E7F5-74B8647A4436}"/>
              </a:ext>
            </a:extLst>
          </p:cNvPr>
          <p:cNvSpPr/>
          <p:nvPr/>
        </p:nvSpPr>
        <p:spPr>
          <a:xfrm flipV="1">
            <a:off x="2180042" y="1132112"/>
            <a:ext cx="1732157" cy="544289"/>
          </a:xfrm>
          <a:prstGeom prst="pentagon">
            <a:avLst/>
          </a:prstGeom>
          <a:solidFill>
            <a:srgbClr val="3A39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Pentagone 27">
            <a:extLst>
              <a:ext uri="{FF2B5EF4-FFF2-40B4-BE49-F238E27FC236}">
                <a16:creationId xmlns:a16="http://schemas.microsoft.com/office/drawing/2014/main" id="{64AD7297-BAB7-6267-66BC-B85DD09BE587}"/>
              </a:ext>
            </a:extLst>
          </p:cNvPr>
          <p:cNvSpPr/>
          <p:nvPr/>
        </p:nvSpPr>
        <p:spPr>
          <a:xfrm flipV="1">
            <a:off x="4264394" y="1132112"/>
            <a:ext cx="1732157" cy="544289"/>
          </a:xfrm>
          <a:prstGeom prst="pentagon">
            <a:avLst/>
          </a:prstGeom>
          <a:solidFill>
            <a:srgbClr val="3A39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Pentagone 28">
            <a:extLst>
              <a:ext uri="{FF2B5EF4-FFF2-40B4-BE49-F238E27FC236}">
                <a16:creationId xmlns:a16="http://schemas.microsoft.com/office/drawing/2014/main" id="{AC776D18-E1E7-6A84-CB12-DE8B74AD7AFC}"/>
              </a:ext>
            </a:extLst>
          </p:cNvPr>
          <p:cNvSpPr/>
          <p:nvPr/>
        </p:nvSpPr>
        <p:spPr>
          <a:xfrm flipV="1">
            <a:off x="6324599" y="1132112"/>
            <a:ext cx="1732157" cy="544289"/>
          </a:xfrm>
          <a:prstGeom prst="pentagon">
            <a:avLst/>
          </a:prstGeom>
          <a:solidFill>
            <a:srgbClr val="3A39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Pentagone 29">
            <a:extLst>
              <a:ext uri="{FF2B5EF4-FFF2-40B4-BE49-F238E27FC236}">
                <a16:creationId xmlns:a16="http://schemas.microsoft.com/office/drawing/2014/main" id="{FDE4FB20-C3B7-BF04-C634-5A52E7DAA4FF}"/>
              </a:ext>
            </a:extLst>
          </p:cNvPr>
          <p:cNvSpPr/>
          <p:nvPr/>
        </p:nvSpPr>
        <p:spPr>
          <a:xfrm flipV="1">
            <a:off x="8328094" y="1132112"/>
            <a:ext cx="1732157" cy="544289"/>
          </a:xfrm>
          <a:prstGeom prst="pentagon">
            <a:avLst/>
          </a:prstGeom>
          <a:solidFill>
            <a:srgbClr val="3A39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entagone 30">
            <a:extLst>
              <a:ext uri="{FF2B5EF4-FFF2-40B4-BE49-F238E27FC236}">
                <a16:creationId xmlns:a16="http://schemas.microsoft.com/office/drawing/2014/main" id="{898E41A4-B4C3-1523-00AB-B6938F8C0A88}"/>
              </a:ext>
            </a:extLst>
          </p:cNvPr>
          <p:cNvSpPr/>
          <p:nvPr/>
        </p:nvSpPr>
        <p:spPr>
          <a:xfrm flipV="1">
            <a:off x="10308367" y="1132112"/>
            <a:ext cx="1732157" cy="544289"/>
          </a:xfrm>
          <a:prstGeom prst="pentagon">
            <a:avLst/>
          </a:prstGeom>
          <a:solidFill>
            <a:srgbClr val="3A39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entagone 31">
            <a:extLst>
              <a:ext uri="{FF2B5EF4-FFF2-40B4-BE49-F238E27FC236}">
                <a16:creationId xmlns:a16="http://schemas.microsoft.com/office/drawing/2014/main" id="{75A3F2D9-5087-F073-10C7-906C1CDE0BE5}"/>
              </a:ext>
            </a:extLst>
          </p:cNvPr>
          <p:cNvSpPr/>
          <p:nvPr/>
        </p:nvSpPr>
        <p:spPr>
          <a:xfrm flipV="1">
            <a:off x="152400" y="2583096"/>
            <a:ext cx="3995852" cy="544289"/>
          </a:xfrm>
          <a:prstGeom prst="pentagon">
            <a:avLst/>
          </a:prstGeom>
          <a:solidFill>
            <a:srgbClr val="B3BE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D78645-0E13-F69F-4190-7A97038C53B7}"/>
              </a:ext>
            </a:extLst>
          </p:cNvPr>
          <p:cNvSpPr/>
          <p:nvPr/>
        </p:nvSpPr>
        <p:spPr>
          <a:xfrm>
            <a:off x="8630518" y="221429"/>
            <a:ext cx="3353848" cy="743413"/>
          </a:xfrm>
          <a:prstGeom prst="rect">
            <a:avLst/>
          </a:prstGeom>
          <a:solidFill>
            <a:srgbClr val="496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6559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</Words>
  <Application>Microsoft Office PowerPoint</Application>
  <PresentationFormat>Grand écran</PresentationFormat>
  <Paragraphs>1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soh</dc:creator>
  <cp:lastModifiedBy>pascal soh</cp:lastModifiedBy>
  <cp:revision>1</cp:revision>
  <dcterms:created xsi:type="dcterms:W3CDTF">2024-07-29T14:17:36Z</dcterms:created>
  <dcterms:modified xsi:type="dcterms:W3CDTF">2024-07-29T15:00:36Z</dcterms:modified>
</cp:coreProperties>
</file>