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F8D"/>
    <a:srgbClr val="F37D73"/>
    <a:srgbClr val="F3CFD5"/>
    <a:srgbClr val="3C2F3F"/>
    <a:srgbClr val="A58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9FE-484F-4F95-891C-5B6AE95268BA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C5-8BC4-42E3-861D-D61101B87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76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9FE-484F-4F95-891C-5B6AE95268BA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C5-8BC4-42E3-861D-D61101B87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63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9FE-484F-4F95-891C-5B6AE95268BA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C5-8BC4-42E3-861D-D61101B87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4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9FE-484F-4F95-891C-5B6AE95268BA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C5-8BC4-42E3-861D-D61101B87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61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9FE-484F-4F95-891C-5B6AE95268BA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C5-8BC4-42E3-861D-D61101B87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08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9FE-484F-4F95-891C-5B6AE95268BA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C5-8BC4-42E3-861D-D61101B87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5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9FE-484F-4F95-891C-5B6AE95268BA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C5-8BC4-42E3-861D-D61101B87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7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9FE-484F-4F95-891C-5B6AE95268BA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C5-8BC4-42E3-861D-D61101B87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99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9FE-484F-4F95-891C-5B6AE95268BA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C5-8BC4-42E3-861D-D61101B87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52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9FE-484F-4F95-891C-5B6AE95268BA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C5-8BC4-42E3-861D-D61101B87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05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9FE-484F-4F95-891C-5B6AE95268BA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79C5-8BC4-42E3-861D-D61101B87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10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19FE-484F-4F95-891C-5B6AE95268BA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79C5-8BC4-42E3-861D-D61101B87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01600" y="1290320"/>
            <a:ext cx="4267200" cy="2912224"/>
          </a:xfrm>
          <a:prstGeom prst="roundRect">
            <a:avLst/>
          </a:prstGeom>
          <a:solidFill>
            <a:srgbClr val="A58A9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4499956" y="1290319"/>
            <a:ext cx="3495964" cy="2912225"/>
          </a:xfrm>
          <a:prstGeom prst="roundRect">
            <a:avLst/>
          </a:prstGeom>
          <a:solidFill>
            <a:srgbClr val="F39F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01600" y="4348481"/>
            <a:ext cx="6644640" cy="2407920"/>
          </a:xfrm>
          <a:prstGeom prst="roundRect">
            <a:avLst/>
          </a:prstGeom>
          <a:solidFill>
            <a:srgbClr val="A58A9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8127076" y="1290319"/>
            <a:ext cx="3972560" cy="2912225"/>
          </a:xfrm>
          <a:prstGeom prst="roundRect">
            <a:avLst/>
          </a:prstGeom>
          <a:solidFill>
            <a:srgbClr val="A58A9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9575338" y="4348480"/>
            <a:ext cx="2509520" cy="2407920"/>
          </a:xfrm>
          <a:prstGeom prst="roundRect">
            <a:avLst/>
          </a:prstGeom>
          <a:solidFill>
            <a:srgbClr val="F39F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01600" y="162560"/>
            <a:ext cx="2509520" cy="1026159"/>
          </a:xfrm>
          <a:prstGeom prst="roundRect">
            <a:avLst/>
          </a:prstGeom>
          <a:solidFill>
            <a:srgbClr val="F3CF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259513" y="162560"/>
            <a:ext cx="2509520" cy="1026159"/>
          </a:xfrm>
          <a:prstGeom prst="roundRect">
            <a:avLst/>
          </a:prstGeom>
          <a:solidFill>
            <a:srgbClr val="F3CF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417426" y="162560"/>
            <a:ext cx="2509520" cy="1026159"/>
          </a:xfrm>
          <a:prstGeom prst="roundRect">
            <a:avLst/>
          </a:prstGeom>
          <a:solidFill>
            <a:srgbClr val="F3CF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9575338" y="132080"/>
            <a:ext cx="2509520" cy="1026159"/>
          </a:xfrm>
          <a:prstGeom prst="roundRect">
            <a:avLst/>
          </a:prstGeom>
          <a:solidFill>
            <a:srgbClr val="F3CF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847840" y="4334624"/>
            <a:ext cx="2620356" cy="2421776"/>
          </a:xfrm>
          <a:prstGeom prst="roundRect">
            <a:avLst/>
          </a:prstGeom>
          <a:solidFill>
            <a:srgbClr val="A58A9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ogner un rectangle à un seul coin 15"/>
          <p:cNvSpPr/>
          <p:nvPr/>
        </p:nvSpPr>
        <p:spPr>
          <a:xfrm>
            <a:off x="113146" y="4348480"/>
            <a:ext cx="2660534" cy="426721"/>
          </a:xfrm>
          <a:prstGeom prst="snip1Rect">
            <a:avLst/>
          </a:prstGeom>
          <a:solidFill>
            <a:srgbClr val="F37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ogner un rectangle à un seul coin 16"/>
          <p:cNvSpPr/>
          <p:nvPr/>
        </p:nvSpPr>
        <p:spPr>
          <a:xfrm>
            <a:off x="4499954" y="2230120"/>
            <a:ext cx="1819567" cy="406401"/>
          </a:xfrm>
          <a:prstGeom prst="snip1Rect">
            <a:avLst/>
          </a:prstGeom>
          <a:solidFill>
            <a:srgbClr val="F37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ogner un rectangle à un seul coin 17"/>
          <p:cNvSpPr/>
          <p:nvPr/>
        </p:nvSpPr>
        <p:spPr>
          <a:xfrm>
            <a:off x="4499956" y="3149601"/>
            <a:ext cx="1819566" cy="355599"/>
          </a:xfrm>
          <a:prstGeom prst="snip1Rect">
            <a:avLst/>
          </a:prstGeom>
          <a:solidFill>
            <a:srgbClr val="F37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ogner un rectangle à un seul coin 18"/>
          <p:cNvSpPr/>
          <p:nvPr/>
        </p:nvSpPr>
        <p:spPr>
          <a:xfrm>
            <a:off x="4499955" y="1288469"/>
            <a:ext cx="1819566" cy="428570"/>
          </a:xfrm>
          <a:prstGeom prst="snip1Rect">
            <a:avLst/>
          </a:prstGeom>
          <a:solidFill>
            <a:srgbClr val="F37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ogner un rectangle à un seul coin 19"/>
          <p:cNvSpPr/>
          <p:nvPr/>
        </p:nvSpPr>
        <p:spPr>
          <a:xfrm>
            <a:off x="101600" y="162559"/>
            <a:ext cx="2103120" cy="335281"/>
          </a:xfrm>
          <a:prstGeom prst="snip1Rect">
            <a:avLst/>
          </a:prstGeom>
          <a:solidFill>
            <a:srgbClr val="F37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ogner un rectangle à un seul coin 20"/>
          <p:cNvSpPr/>
          <p:nvPr/>
        </p:nvSpPr>
        <p:spPr>
          <a:xfrm>
            <a:off x="3259512" y="162559"/>
            <a:ext cx="2103120" cy="335281"/>
          </a:xfrm>
          <a:prstGeom prst="snip1Rect">
            <a:avLst/>
          </a:prstGeom>
          <a:solidFill>
            <a:srgbClr val="F37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ogner un rectangle à un seul coin 21"/>
          <p:cNvSpPr/>
          <p:nvPr/>
        </p:nvSpPr>
        <p:spPr>
          <a:xfrm>
            <a:off x="6417425" y="162559"/>
            <a:ext cx="2103120" cy="335281"/>
          </a:xfrm>
          <a:prstGeom prst="snip1Rect">
            <a:avLst/>
          </a:prstGeom>
          <a:solidFill>
            <a:srgbClr val="F37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ogner un rectangle à un seul coin 22"/>
          <p:cNvSpPr/>
          <p:nvPr/>
        </p:nvSpPr>
        <p:spPr>
          <a:xfrm>
            <a:off x="9575338" y="132077"/>
            <a:ext cx="2103120" cy="335281"/>
          </a:xfrm>
          <a:prstGeom prst="snip1Rect">
            <a:avLst/>
          </a:prstGeom>
          <a:solidFill>
            <a:srgbClr val="F37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ogner un rectangle à un seul coin 23"/>
          <p:cNvSpPr/>
          <p:nvPr/>
        </p:nvSpPr>
        <p:spPr>
          <a:xfrm>
            <a:off x="8127076" y="1290318"/>
            <a:ext cx="2660534" cy="426721"/>
          </a:xfrm>
          <a:prstGeom prst="snip1Rect">
            <a:avLst/>
          </a:prstGeom>
          <a:solidFill>
            <a:srgbClr val="F37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ogner un rectangle à un seul coin 24"/>
          <p:cNvSpPr/>
          <p:nvPr/>
        </p:nvSpPr>
        <p:spPr>
          <a:xfrm>
            <a:off x="6847840" y="4348480"/>
            <a:ext cx="1819566" cy="355599"/>
          </a:xfrm>
          <a:prstGeom prst="snip1Rect">
            <a:avLst/>
          </a:prstGeom>
          <a:solidFill>
            <a:srgbClr val="F37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ogner un rectangle à un seul coin 25"/>
          <p:cNvSpPr/>
          <p:nvPr/>
        </p:nvSpPr>
        <p:spPr>
          <a:xfrm>
            <a:off x="9569796" y="4348479"/>
            <a:ext cx="1819566" cy="355599"/>
          </a:xfrm>
          <a:prstGeom prst="snip1Rect">
            <a:avLst/>
          </a:prstGeom>
          <a:solidFill>
            <a:srgbClr val="F37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88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D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  <a:solidFill>
            <a:srgbClr val="F3CFD5"/>
          </a:solidFill>
        </p:spPr>
      </p:pic>
    </p:spTree>
    <p:extLst>
      <p:ext uri="{BB962C8B-B14F-4D97-AF65-F5344CB8AC3E}">
        <p14:creationId xmlns:p14="http://schemas.microsoft.com/office/powerpoint/2010/main" val="2816134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6</cp:revision>
  <dcterms:created xsi:type="dcterms:W3CDTF">2024-03-23T13:06:44Z</dcterms:created>
  <dcterms:modified xsi:type="dcterms:W3CDTF">2024-03-23T15:13:24Z</dcterms:modified>
</cp:coreProperties>
</file>